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462" r:id="rId5"/>
    <p:sldId id="463" r:id="rId6"/>
    <p:sldId id="464" r:id="rId7"/>
    <p:sldId id="465" r:id="rId8"/>
    <p:sldId id="466" r:id="rId9"/>
    <p:sldId id="467" r:id="rId10"/>
    <p:sldId id="468" r:id="rId11"/>
    <p:sldId id="469" r:id="rId12"/>
    <p:sldId id="470" r:id="rId13"/>
  </p:sldIdLst>
  <p:sldSz cx="12192000" cy="6858000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3CE2A2-9F68-4C2B-80F9-CE8A1F3589CB}" v="20" dt="2026-03-04T21:00:31.0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6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, Richard" userId="551f0d9f-08a0-4875-89e6-bfbfef9faf9a" providerId="ADAL" clId="{7F099685-B3DB-4B30-8296-82098FF3A0DC}"/>
    <pc:docChg chg="undo custSel addSld delSld modSld delMainMaster">
      <pc:chgData name="Chester, Richard" userId="551f0d9f-08a0-4875-89e6-bfbfef9faf9a" providerId="ADAL" clId="{7F099685-B3DB-4B30-8296-82098FF3A0DC}" dt="2026-03-04T21:01:14.876" v="92" actId="2696"/>
      <pc:docMkLst>
        <pc:docMk/>
      </pc:docMkLst>
      <pc:sldChg chg="modSp del mod">
        <pc:chgData name="Chester, Richard" userId="551f0d9f-08a0-4875-89e6-bfbfef9faf9a" providerId="ADAL" clId="{7F099685-B3DB-4B30-8296-82098FF3A0DC}" dt="2026-03-04T20:56:39.561" v="36" actId="2696"/>
        <pc:sldMkLst>
          <pc:docMk/>
          <pc:sldMk cId="2738685222" sldId="256"/>
        </pc:sldMkLst>
        <pc:spChg chg="mod">
          <ac:chgData name="Chester, Richard" userId="551f0d9f-08a0-4875-89e6-bfbfef9faf9a" providerId="ADAL" clId="{7F099685-B3DB-4B30-8296-82098FF3A0DC}" dt="2026-03-04T20:31:19.725" v="3" actId="2711"/>
          <ac:spMkLst>
            <pc:docMk/>
            <pc:sldMk cId="2738685222" sldId="256"/>
            <ac:spMk id="3" creationId="{9DB844B2-CB33-E87C-B33E-607A20AF910C}"/>
          </ac:spMkLst>
        </pc:spChg>
      </pc:sldChg>
      <pc:sldChg chg="modSp del mod">
        <pc:chgData name="Chester, Richard" userId="551f0d9f-08a0-4875-89e6-bfbfef9faf9a" providerId="ADAL" clId="{7F099685-B3DB-4B30-8296-82098FF3A0DC}" dt="2026-03-04T20:37:53.416" v="26" actId="2696"/>
        <pc:sldMkLst>
          <pc:docMk/>
          <pc:sldMk cId="2267388582" sldId="257"/>
        </pc:sldMkLst>
        <pc:spChg chg="mod">
          <ac:chgData name="Chester, Richard" userId="551f0d9f-08a0-4875-89e6-bfbfef9faf9a" providerId="ADAL" clId="{7F099685-B3DB-4B30-8296-82098FF3A0DC}" dt="2026-03-04T20:30:57.556" v="1" actId="1076"/>
          <ac:spMkLst>
            <pc:docMk/>
            <pc:sldMk cId="2267388582" sldId="257"/>
            <ac:spMk id="2" creationId="{D79F0D26-0CC9-BAF3-4404-C7D557333E9C}"/>
          </ac:spMkLst>
        </pc:spChg>
        <pc:spChg chg="mod">
          <ac:chgData name="Chester, Richard" userId="551f0d9f-08a0-4875-89e6-bfbfef9faf9a" providerId="ADAL" clId="{7F099685-B3DB-4B30-8296-82098FF3A0DC}" dt="2026-03-04T20:31:03.148" v="2" actId="1076"/>
          <ac:spMkLst>
            <pc:docMk/>
            <pc:sldMk cId="2267388582" sldId="257"/>
            <ac:spMk id="3" creationId="{D5A5FAA3-A302-3F7F-8E46-CB21793EDD41}"/>
          </ac:spMkLst>
        </pc:spChg>
      </pc:sldChg>
      <pc:sldChg chg="del">
        <pc:chgData name="Chester, Richard" userId="551f0d9f-08a0-4875-89e6-bfbfef9faf9a" providerId="ADAL" clId="{7F099685-B3DB-4B30-8296-82098FF3A0DC}" dt="2026-03-04T20:57:03.783" v="41" actId="2696"/>
        <pc:sldMkLst>
          <pc:docMk/>
          <pc:sldMk cId="1530570724" sldId="258"/>
        </pc:sldMkLst>
      </pc:sldChg>
      <pc:sldChg chg="del">
        <pc:chgData name="Chester, Richard" userId="551f0d9f-08a0-4875-89e6-bfbfef9faf9a" providerId="ADAL" clId="{7F099685-B3DB-4B30-8296-82098FF3A0DC}" dt="2026-03-04T20:57:45.146" v="51" actId="2696"/>
        <pc:sldMkLst>
          <pc:docMk/>
          <pc:sldMk cId="0" sldId="369"/>
        </pc:sldMkLst>
      </pc:sldChg>
      <pc:sldChg chg="addSp delSp modSp del mod">
        <pc:chgData name="Chester, Richard" userId="551f0d9f-08a0-4875-89e6-bfbfef9faf9a" providerId="ADAL" clId="{7F099685-B3DB-4B30-8296-82098FF3A0DC}" dt="2026-03-04T20:58:18.272" v="59" actId="2696"/>
        <pc:sldMkLst>
          <pc:docMk/>
          <pc:sldMk cId="3328529744" sldId="370"/>
        </pc:sldMkLst>
        <pc:spChg chg="del">
          <ac:chgData name="Chester, Richard" userId="551f0d9f-08a0-4875-89e6-bfbfef9faf9a" providerId="ADAL" clId="{7F099685-B3DB-4B30-8296-82098FF3A0DC}" dt="2026-03-04T20:58:02.125" v="56" actId="21"/>
          <ac:spMkLst>
            <pc:docMk/>
            <pc:sldMk cId="3328529744" sldId="370"/>
            <ac:spMk id="2" creationId="{0BEE3CDA-0E05-D556-9091-9F6E43AB2846}"/>
          </ac:spMkLst>
        </pc:spChg>
        <pc:spChg chg="del">
          <ac:chgData name="Chester, Richard" userId="551f0d9f-08a0-4875-89e6-bfbfef9faf9a" providerId="ADAL" clId="{7F099685-B3DB-4B30-8296-82098FF3A0DC}" dt="2026-03-04T20:58:02.125" v="56" actId="21"/>
          <ac:spMkLst>
            <pc:docMk/>
            <pc:sldMk cId="3328529744" sldId="370"/>
            <ac:spMk id="3" creationId="{49BD3737-A227-413F-F787-308D21F94048}"/>
          </ac:spMkLst>
        </pc:spChg>
        <pc:spChg chg="add mod">
          <ac:chgData name="Chester, Richard" userId="551f0d9f-08a0-4875-89e6-bfbfef9faf9a" providerId="ADAL" clId="{7F099685-B3DB-4B30-8296-82098FF3A0DC}" dt="2026-03-04T20:58:02.125" v="56" actId="21"/>
          <ac:spMkLst>
            <pc:docMk/>
            <pc:sldMk cId="3328529744" sldId="370"/>
            <ac:spMk id="5" creationId="{3BCB89E1-F6E7-9175-3850-45E2E9770664}"/>
          </ac:spMkLst>
        </pc:spChg>
        <pc:spChg chg="add mod">
          <ac:chgData name="Chester, Richard" userId="551f0d9f-08a0-4875-89e6-bfbfef9faf9a" providerId="ADAL" clId="{7F099685-B3DB-4B30-8296-82098FF3A0DC}" dt="2026-03-04T20:58:02.125" v="56" actId="21"/>
          <ac:spMkLst>
            <pc:docMk/>
            <pc:sldMk cId="3328529744" sldId="370"/>
            <ac:spMk id="7" creationId="{A01DA4A9-836B-35FC-AC2F-279903131F65}"/>
          </ac:spMkLst>
        </pc:spChg>
      </pc:sldChg>
      <pc:sldChg chg="del">
        <pc:chgData name="Chester, Richard" userId="551f0d9f-08a0-4875-89e6-bfbfef9faf9a" providerId="ADAL" clId="{7F099685-B3DB-4B30-8296-82098FF3A0DC}" dt="2026-03-04T20:58:59.730" v="66" actId="2696"/>
        <pc:sldMkLst>
          <pc:docMk/>
          <pc:sldMk cId="0" sldId="380"/>
        </pc:sldMkLst>
      </pc:sldChg>
      <pc:sldChg chg="addSp delSp modSp del mod">
        <pc:chgData name="Chester, Richard" userId="551f0d9f-08a0-4875-89e6-bfbfef9faf9a" providerId="ADAL" clId="{7F099685-B3DB-4B30-8296-82098FF3A0DC}" dt="2026-03-04T20:59:41.623" v="73" actId="2696"/>
        <pc:sldMkLst>
          <pc:docMk/>
          <pc:sldMk cId="697318271" sldId="381"/>
        </pc:sldMkLst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2" creationId="{7A26B4C1-45CD-5043-ACF5-3BF31483C4EC}"/>
          </ac:spMkLst>
        </pc:spChg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9" creationId="{67A40E7F-560F-B5CE-14FB-954736B12E76}"/>
          </ac:spMkLst>
        </pc:spChg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11" creationId="{5DB8183D-2203-3758-AC6A-C1C7E4C1DA2B}"/>
          </ac:spMkLst>
        </pc:spChg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24" creationId="{0892B9FC-A751-17A1-5CAF-67BDBA33971A}"/>
          </ac:spMkLst>
        </pc:spChg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31" creationId="{8725FDEA-9060-EDF5-5562-7E32D0C77767}"/>
          </ac:spMkLst>
        </pc:spChg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32" creationId="{0CD0E9F4-E118-1494-9C06-B5D872A66983}"/>
          </ac:spMkLst>
        </pc:spChg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34" creationId="{D751B6F8-D10B-2823-416C-B3F6A6B0F018}"/>
          </ac:spMkLst>
        </pc:spChg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42" creationId="{2E3D3474-25C9-3F03-5C2A-2831C841BCB8}"/>
          </ac:spMkLst>
        </pc:spChg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43" creationId="{78CDED5F-23EE-A762-C0B1-584CB5415823}"/>
          </ac:spMkLst>
        </pc:spChg>
        <pc:spChg chg="del">
          <ac:chgData name="Chester, Richard" userId="551f0d9f-08a0-4875-89e6-bfbfef9faf9a" providerId="ADAL" clId="{7F099685-B3DB-4B30-8296-82098FF3A0DC}" dt="2026-03-04T20:59:23.411" v="70" actId="21"/>
          <ac:spMkLst>
            <pc:docMk/>
            <pc:sldMk cId="697318271" sldId="381"/>
            <ac:spMk id="51" creationId="{B0F6B125-7401-902A-92B3-EA69013FF11C}"/>
          </ac:spMkLst>
        </pc:spChg>
      </pc:sldChg>
      <pc:sldChg chg="addSp delSp modSp del mod">
        <pc:chgData name="Chester, Richard" userId="551f0d9f-08a0-4875-89e6-bfbfef9faf9a" providerId="ADAL" clId="{7F099685-B3DB-4B30-8296-82098FF3A0DC}" dt="2026-03-04T21:00:12.231" v="82" actId="2696"/>
        <pc:sldMkLst>
          <pc:docMk/>
          <pc:sldMk cId="1580952693" sldId="382"/>
        </pc:sldMkLst>
        <pc:spChg chg="del">
          <ac:chgData name="Chester, Richard" userId="551f0d9f-08a0-4875-89e6-bfbfef9faf9a" providerId="ADAL" clId="{7F099685-B3DB-4B30-8296-82098FF3A0DC}" dt="2026-03-04T20:59:58.018" v="78" actId="21"/>
          <ac:spMkLst>
            <pc:docMk/>
            <pc:sldMk cId="1580952693" sldId="382"/>
            <ac:spMk id="2" creationId="{30FEB6F0-2FFA-D6F6-3535-0C913A8E5037}"/>
          </ac:spMkLst>
        </pc:spChg>
        <pc:spChg chg="del">
          <ac:chgData name="Chester, Richard" userId="551f0d9f-08a0-4875-89e6-bfbfef9faf9a" providerId="ADAL" clId="{7F099685-B3DB-4B30-8296-82098FF3A0DC}" dt="2026-03-04T20:59:58.018" v="78" actId="21"/>
          <ac:spMkLst>
            <pc:docMk/>
            <pc:sldMk cId="1580952693" sldId="382"/>
            <ac:spMk id="3" creationId="{895BCE52-5CFA-E328-5F09-28DDA25A29E9}"/>
          </ac:spMkLst>
        </pc:spChg>
        <pc:spChg chg="del">
          <ac:chgData name="Chester, Richard" userId="551f0d9f-08a0-4875-89e6-bfbfef9faf9a" providerId="ADAL" clId="{7F099685-B3DB-4B30-8296-82098FF3A0DC}" dt="2026-03-04T20:59:58.018" v="78" actId="21"/>
          <ac:spMkLst>
            <pc:docMk/>
            <pc:sldMk cId="1580952693" sldId="382"/>
            <ac:spMk id="4" creationId="{CE32A745-128A-0100-955B-65CA9C42F4C1}"/>
          </ac:spMkLst>
        </pc:spChg>
        <pc:spChg chg="add mod">
          <ac:chgData name="Chester, Richard" userId="551f0d9f-08a0-4875-89e6-bfbfef9faf9a" providerId="ADAL" clId="{7F099685-B3DB-4B30-8296-82098FF3A0DC}" dt="2026-03-04T20:59:58.018" v="78" actId="21"/>
          <ac:spMkLst>
            <pc:docMk/>
            <pc:sldMk cId="1580952693" sldId="382"/>
            <ac:spMk id="6" creationId="{4ADD019F-9338-D813-8816-89761B7BA7AA}"/>
          </ac:spMkLst>
        </pc:spChg>
        <pc:spChg chg="add mod">
          <ac:chgData name="Chester, Richard" userId="551f0d9f-08a0-4875-89e6-bfbfef9faf9a" providerId="ADAL" clId="{7F099685-B3DB-4B30-8296-82098FF3A0DC}" dt="2026-03-04T20:59:58.018" v="78" actId="21"/>
          <ac:spMkLst>
            <pc:docMk/>
            <pc:sldMk cId="1580952693" sldId="382"/>
            <ac:spMk id="8" creationId="{480E0C7E-B7A9-ADFB-9142-3DA8E0FB0682}"/>
          </ac:spMkLst>
        </pc:spChg>
      </pc:sldChg>
      <pc:sldChg chg="addSp delSp modSp del mod">
        <pc:chgData name="Chester, Richard" userId="551f0d9f-08a0-4875-89e6-bfbfef9faf9a" providerId="ADAL" clId="{7F099685-B3DB-4B30-8296-82098FF3A0DC}" dt="2026-03-04T21:01:14.876" v="92" actId="2696"/>
        <pc:sldMkLst>
          <pc:docMk/>
          <pc:sldMk cId="4009370500" sldId="383"/>
        </pc:sldMkLst>
        <pc:spChg chg="del">
          <ac:chgData name="Chester, Richard" userId="551f0d9f-08a0-4875-89e6-bfbfef9faf9a" providerId="ADAL" clId="{7F099685-B3DB-4B30-8296-82098FF3A0DC}" dt="2026-03-04T21:00:29.148" v="87" actId="21"/>
          <ac:spMkLst>
            <pc:docMk/>
            <pc:sldMk cId="4009370500" sldId="383"/>
            <ac:spMk id="2" creationId="{76B9174D-3B4E-5048-5582-79AA80B4E68F}"/>
          </ac:spMkLst>
        </pc:spChg>
        <pc:spChg chg="add mod">
          <ac:chgData name="Chester, Richard" userId="551f0d9f-08a0-4875-89e6-bfbfef9faf9a" providerId="ADAL" clId="{7F099685-B3DB-4B30-8296-82098FF3A0DC}" dt="2026-03-04T21:00:29.148" v="87" actId="21"/>
          <ac:spMkLst>
            <pc:docMk/>
            <pc:sldMk cId="4009370500" sldId="383"/>
            <ac:spMk id="6" creationId="{29C1CB34-8D05-9815-0A7D-D58B2FE772DA}"/>
          </ac:spMkLst>
        </pc:spChg>
        <pc:graphicFrameChg chg="del">
          <ac:chgData name="Chester, Richard" userId="551f0d9f-08a0-4875-89e6-bfbfef9faf9a" providerId="ADAL" clId="{7F099685-B3DB-4B30-8296-82098FF3A0DC}" dt="2026-03-04T21:00:29.148" v="87" actId="21"/>
          <ac:graphicFrameMkLst>
            <pc:docMk/>
            <pc:sldMk cId="4009370500" sldId="383"/>
            <ac:graphicFrameMk id="4" creationId="{7ECB09FA-85C2-9811-D2C1-D00C2C1A3026}"/>
          </ac:graphicFrameMkLst>
        </pc:graphicFrameChg>
      </pc:sldChg>
      <pc:sldChg chg="addSp delSp modSp add del mod setBg">
        <pc:chgData name="Chester, Richard" userId="551f0d9f-08a0-4875-89e6-bfbfef9faf9a" providerId="ADAL" clId="{7F099685-B3DB-4B30-8296-82098FF3A0DC}" dt="2026-03-04T20:37:39.812" v="25" actId="1076"/>
        <pc:sldMkLst>
          <pc:docMk/>
          <pc:sldMk cId="300493870" sldId="462"/>
        </pc:sldMkLst>
        <pc:spChg chg="del mod">
          <ac:chgData name="Chester, Richard" userId="551f0d9f-08a0-4875-89e6-bfbfef9faf9a" providerId="ADAL" clId="{7F099685-B3DB-4B30-8296-82098FF3A0DC}" dt="2026-03-04T20:37:00.298" v="16" actId="478"/>
          <ac:spMkLst>
            <pc:docMk/>
            <pc:sldMk cId="300493870" sldId="462"/>
            <ac:spMk id="2" creationId="{41D70792-7F0E-A4DE-1D6E-0AE060F143D7}"/>
          </ac:spMkLst>
        </pc:spChg>
        <pc:spChg chg="del">
          <ac:chgData name="Chester, Richard" userId="551f0d9f-08a0-4875-89e6-bfbfef9faf9a" providerId="ADAL" clId="{7F099685-B3DB-4B30-8296-82098FF3A0DC}" dt="2026-03-04T20:37:03.645" v="19" actId="478"/>
          <ac:spMkLst>
            <pc:docMk/>
            <pc:sldMk cId="300493870" sldId="462"/>
            <ac:spMk id="3" creationId="{C84ED466-1864-6D5E-7572-69C2006D835C}"/>
          </ac:spMkLst>
        </pc:spChg>
        <pc:spChg chg="add del mod">
          <ac:chgData name="Chester, Richard" userId="551f0d9f-08a0-4875-89e6-bfbfef9faf9a" providerId="ADAL" clId="{7F099685-B3DB-4B30-8296-82098FF3A0DC}" dt="2026-03-04T20:37:02.161" v="18" actId="478"/>
          <ac:spMkLst>
            <pc:docMk/>
            <pc:sldMk cId="300493870" sldId="462"/>
            <ac:spMk id="5" creationId="{FADCC386-0F5D-26FD-F075-1D0E2A5616F9}"/>
          </ac:spMkLst>
        </pc:spChg>
        <pc:spChg chg="add del mod">
          <ac:chgData name="Chester, Richard" userId="551f0d9f-08a0-4875-89e6-bfbfef9faf9a" providerId="ADAL" clId="{7F099685-B3DB-4B30-8296-82098FF3A0DC}" dt="2026-03-04T20:37:04.742" v="20" actId="478"/>
          <ac:spMkLst>
            <pc:docMk/>
            <pc:sldMk cId="300493870" sldId="462"/>
            <ac:spMk id="7" creationId="{044C71D7-22EF-2341-42C2-05A6A118791A}"/>
          </ac:spMkLst>
        </pc:spChg>
        <pc:spChg chg="add del">
          <ac:chgData name="Chester, Richard" userId="551f0d9f-08a0-4875-89e6-bfbfef9faf9a" providerId="ADAL" clId="{7F099685-B3DB-4B30-8296-82098FF3A0DC}" dt="2026-03-04T20:37:18.953" v="22" actId="478"/>
          <ac:spMkLst>
            <pc:docMk/>
            <pc:sldMk cId="300493870" sldId="462"/>
            <ac:spMk id="9" creationId="{F770E854-656A-A571-6A3E-30BC4B7D9543}"/>
          </ac:spMkLst>
        </pc:spChg>
        <pc:spChg chg="add mod">
          <ac:chgData name="Chester, Richard" userId="551f0d9f-08a0-4875-89e6-bfbfef9faf9a" providerId="ADAL" clId="{7F099685-B3DB-4B30-8296-82098FF3A0DC}" dt="2026-03-04T20:37:39.812" v="25" actId="1076"/>
          <ac:spMkLst>
            <pc:docMk/>
            <pc:sldMk cId="300493870" sldId="462"/>
            <ac:spMk id="10" creationId="{D7FEA490-B383-5F4A-BE9A-8DE405996880}"/>
          </ac:spMkLst>
        </pc:spChg>
        <pc:spChg chg="add mod">
          <ac:chgData name="Chester, Richard" userId="551f0d9f-08a0-4875-89e6-bfbfef9faf9a" providerId="ADAL" clId="{7F099685-B3DB-4B30-8296-82098FF3A0DC}" dt="2026-03-04T20:37:39.812" v="25" actId="1076"/>
          <ac:spMkLst>
            <pc:docMk/>
            <pc:sldMk cId="300493870" sldId="462"/>
            <ac:spMk id="11" creationId="{57D9DBE5-A646-5D91-5F0A-61C1C8C7425A}"/>
          </ac:spMkLst>
        </pc:spChg>
      </pc:sldChg>
      <pc:sldChg chg="addSp delSp modSp new mod">
        <pc:chgData name="Chester, Richard" userId="551f0d9f-08a0-4875-89e6-bfbfef9faf9a" providerId="ADAL" clId="{7F099685-B3DB-4B30-8296-82098FF3A0DC}" dt="2026-03-04T20:55:43.680" v="33"/>
        <pc:sldMkLst>
          <pc:docMk/>
          <pc:sldMk cId="3546065394" sldId="463"/>
        </pc:sldMkLst>
        <pc:spChg chg="del">
          <ac:chgData name="Chester, Richard" userId="551f0d9f-08a0-4875-89e6-bfbfef9faf9a" providerId="ADAL" clId="{7F099685-B3DB-4B30-8296-82098FF3A0DC}" dt="2026-03-04T20:38:06.658" v="28" actId="478"/>
          <ac:spMkLst>
            <pc:docMk/>
            <pc:sldMk cId="3546065394" sldId="463"/>
            <ac:spMk id="2" creationId="{A8F81602-6F88-5687-B9B5-8DD08DDCEF3D}"/>
          </ac:spMkLst>
        </pc:spChg>
        <pc:spChg chg="del">
          <ac:chgData name="Chester, Richard" userId="551f0d9f-08a0-4875-89e6-bfbfef9faf9a" providerId="ADAL" clId="{7F099685-B3DB-4B30-8296-82098FF3A0DC}" dt="2026-03-04T20:38:07.487" v="29" actId="478"/>
          <ac:spMkLst>
            <pc:docMk/>
            <pc:sldMk cId="3546065394" sldId="463"/>
            <ac:spMk id="3" creationId="{2E942CB4-F552-2257-5A54-55B75DA7C639}"/>
          </ac:spMkLst>
        </pc:spChg>
        <pc:spChg chg="add mod">
          <ac:chgData name="Chester, Richard" userId="551f0d9f-08a0-4875-89e6-bfbfef9faf9a" providerId="ADAL" clId="{7F099685-B3DB-4B30-8296-82098FF3A0DC}" dt="2026-03-04T20:55:16.700" v="31" actId="1076"/>
          <ac:spMkLst>
            <pc:docMk/>
            <pc:sldMk cId="3546065394" sldId="463"/>
            <ac:spMk id="5" creationId="{952E4675-107D-BA71-F04E-BE1B86F0EC3C}"/>
          </ac:spMkLst>
        </pc:spChg>
        <pc:spChg chg="add mod">
          <ac:chgData name="Chester, Richard" userId="551f0d9f-08a0-4875-89e6-bfbfef9faf9a" providerId="ADAL" clId="{7F099685-B3DB-4B30-8296-82098FF3A0DC}" dt="2026-03-04T20:55:16.700" v="31" actId="1076"/>
          <ac:spMkLst>
            <pc:docMk/>
            <pc:sldMk cId="3546065394" sldId="463"/>
            <ac:spMk id="6" creationId="{5F86F5CC-61A4-81F7-D17A-4A76952F33B9}"/>
          </ac:spMkLst>
        </pc:spChg>
        <pc:spChg chg="add mod">
          <ac:chgData name="Chester, Richard" userId="551f0d9f-08a0-4875-89e6-bfbfef9faf9a" providerId="ADAL" clId="{7F099685-B3DB-4B30-8296-82098FF3A0DC}" dt="2026-03-04T20:55:16.700" v="31" actId="1076"/>
          <ac:spMkLst>
            <pc:docMk/>
            <pc:sldMk cId="3546065394" sldId="463"/>
            <ac:spMk id="8" creationId="{07E6A157-2C14-C8C6-3426-E0B02210609B}"/>
          </ac:spMkLst>
        </pc:spChg>
        <pc:spChg chg="add mod">
          <ac:chgData name="Chester, Richard" userId="551f0d9f-08a0-4875-89e6-bfbfef9faf9a" providerId="ADAL" clId="{7F099685-B3DB-4B30-8296-82098FF3A0DC}" dt="2026-03-04T20:55:16.700" v="31" actId="1076"/>
          <ac:spMkLst>
            <pc:docMk/>
            <pc:sldMk cId="3546065394" sldId="463"/>
            <ac:spMk id="10" creationId="{0AD8370B-0A92-3A64-C89E-AD511973BDF5}"/>
          </ac:spMkLst>
        </pc:spChg>
        <pc:spChg chg="add mod">
          <ac:chgData name="Chester, Richard" userId="551f0d9f-08a0-4875-89e6-bfbfef9faf9a" providerId="ADAL" clId="{7F099685-B3DB-4B30-8296-82098FF3A0DC}" dt="2026-03-04T20:55:16.700" v="31" actId="1076"/>
          <ac:spMkLst>
            <pc:docMk/>
            <pc:sldMk cId="3546065394" sldId="463"/>
            <ac:spMk id="15" creationId="{E7B8F0DC-D0AD-1802-508E-6EFDA7B1871A}"/>
          </ac:spMkLst>
        </pc:spChg>
        <pc:spChg chg="add mod">
          <ac:chgData name="Chester, Richard" userId="551f0d9f-08a0-4875-89e6-bfbfef9faf9a" providerId="ADAL" clId="{7F099685-B3DB-4B30-8296-82098FF3A0DC}" dt="2026-03-04T20:55:16.700" v="31" actId="1076"/>
          <ac:spMkLst>
            <pc:docMk/>
            <pc:sldMk cId="3546065394" sldId="463"/>
            <ac:spMk id="16" creationId="{717386CD-8E8B-F5B8-C0D1-71839F7BECE8}"/>
          </ac:spMkLst>
        </pc:spChg>
        <pc:spChg chg="add mod">
          <ac:chgData name="Chester, Richard" userId="551f0d9f-08a0-4875-89e6-bfbfef9faf9a" providerId="ADAL" clId="{7F099685-B3DB-4B30-8296-82098FF3A0DC}" dt="2026-03-04T20:55:16.700" v="31" actId="1076"/>
          <ac:spMkLst>
            <pc:docMk/>
            <pc:sldMk cId="3546065394" sldId="463"/>
            <ac:spMk id="17" creationId="{CFEB2037-A81F-686A-C08F-3D8899BCB82D}"/>
          </ac:spMkLst>
        </pc:spChg>
        <pc:spChg chg="add mod">
          <ac:chgData name="Chester, Richard" userId="551f0d9f-08a0-4875-89e6-bfbfef9faf9a" providerId="ADAL" clId="{7F099685-B3DB-4B30-8296-82098FF3A0DC}" dt="2026-03-04T20:55:16.700" v="31" actId="1076"/>
          <ac:spMkLst>
            <pc:docMk/>
            <pc:sldMk cId="3546065394" sldId="463"/>
            <ac:spMk id="24" creationId="{526AD6B7-0EF7-750B-A702-9E0F0FA6B6F9}"/>
          </ac:spMkLst>
        </pc:spChg>
        <pc:spChg chg="add mod">
          <ac:chgData name="Chester, Richard" userId="551f0d9f-08a0-4875-89e6-bfbfef9faf9a" providerId="ADAL" clId="{7F099685-B3DB-4B30-8296-82098FF3A0DC}" dt="2026-03-04T20:55:24.546" v="32" actId="255"/>
          <ac:spMkLst>
            <pc:docMk/>
            <pc:sldMk cId="3546065394" sldId="463"/>
            <ac:spMk id="25" creationId="{5C142FD3-D5F8-034D-C2F9-FE3C79F54D44}"/>
          </ac:spMkLst>
        </pc:spChg>
        <pc:spChg chg="add mod">
          <ac:chgData name="Chester, Richard" userId="551f0d9f-08a0-4875-89e6-bfbfef9faf9a" providerId="ADAL" clId="{7F099685-B3DB-4B30-8296-82098FF3A0DC}" dt="2026-03-04T20:55:16.700" v="31" actId="1076"/>
          <ac:spMkLst>
            <pc:docMk/>
            <pc:sldMk cId="3546065394" sldId="463"/>
            <ac:spMk id="26" creationId="{0DEF1F31-8D5F-3E6B-1675-7B3747403893}"/>
          </ac:spMkLst>
        </pc:spChg>
        <pc:graphicFrameChg chg="mod">
          <ac:chgData name="Chester, Richard" userId="551f0d9f-08a0-4875-89e6-bfbfef9faf9a" providerId="ADAL" clId="{7F099685-B3DB-4B30-8296-82098FF3A0DC}" dt="2026-03-04T20:55:43.680" v="33"/>
          <ac:graphicFrameMkLst>
            <pc:docMk/>
            <pc:sldMk cId="3546065394" sldId="463"/>
            <ac:graphicFrameMk id="28" creationId="{DA70F4AA-7636-290B-0D79-9EDF81E25862}"/>
          </ac:graphicFrameMkLst>
        </pc:graphicFrameChg>
      </pc:sldChg>
      <pc:sldChg chg="addSp delSp modSp add mod">
        <pc:chgData name="Chester, Richard" userId="551f0d9f-08a0-4875-89e6-bfbfef9faf9a" providerId="ADAL" clId="{7F099685-B3DB-4B30-8296-82098FF3A0DC}" dt="2026-03-04T20:56:58.033" v="40" actId="1076"/>
        <pc:sldMkLst>
          <pc:docMk/>
          <pc:sldMk cId="4024670249" sldId="464"/>
        </pc:sldMkLst>
        <pc:spChg chg="add mod">
          <ac:chgData name="Chester, Richard" userId="551f0d9f-08a0-4875-89e6-bfbfef9faf9a" providerId="ADAL" clId="{7F099685-B3DB-4B30-8296-82098FF3A0DC}" dt="2026-03-04T20:56:51.932" v="39" actId="1076"/>
          <ac:spMkLst>
            <pc:docMk/>
            <pc:sldMk cId="4024670249" sldId="464"/>
            <ac:spMk id="2" creationId="{16F6AF6A-D545-BF41-5A92-026A27F7C96D}"/>
          </ac:spMkLst>
        </pc:spChg>
        <pc:spChg chg="add mod">
          <ac:chgData name="Chester, Richard" userId="551f0d9f-08a0-4875-89e6-bfbfef9faf9a" providerId="ADAL" clId="{7F099685-B3DB-4B30-8296-82098FF3A0DC}" dt="2026-03-04T20:56:58.033" v="40" actId="1076"/>
          <ac:spMkLst>
            <pc:docMk/>
            <pc:sldMk cId="4024670249" sldId="464"/>
            <ac:spMk id="3" creationId="{90D952D6-70B7-75DC-ABF4-C29E4387F5D2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5" creationId="{10A6046D-398D-86CA-3561-CBD83827DFFF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6" creationId="{D88EE1E3-EA41-69DA-94A7-79219318C772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10" creationId="{7D541688-1D24-3034-80DB-02E78E988215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15" creationId="{F295795D-0C14-67E2-BE94-EB1DB07BC225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17" creationId="{07B4456E-65DC-B65A-957C-1AC217FB82C9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23" creationId="{5C84A4FB-FD04-F168-8FE8-4D7A526653ED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26" creationId="{7B0D74B9-614F-5F22-7C41-D51783F23B81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27" creationId="{B4E583F3-2C20-85E3-44BB-A2FD8736C4B1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29" creationId="{25A2E82E-1762-0A7B-CF94-46D3E0E8B8C7}"/>
          </ac:spMkLst>
        </pc:spChg>
        <pc:spChg chg="del">
          <ac:chgData name="Chester, Richard" userId="551f0d9f-08a0-4875-89e6-bfbfef9faf9a" providerId="ADAL" clId="{7F099685-B3DB-4B30-8296-82098FF3A0DC}" dt="2026-03-04T20:56:34.124" v="35" actId="478"/>
          <ac:spMkLst>
            <pc:docMk/>
            <pc:sldMk cId="4024670249" sldId="464"/>
            <ac:spMk id="30" creationId="{77956E26-3A7E-F642-8B80-BB6503A4550F}"/>
          </ac:spMkLst>
        </pc:spChg>
      </pc:sldChg>
      <pc:sldChg chg="addSp delSp modSp add mod">
        <pc:chgData name="Chester, Richard" userId="551f0d9f-08a0-4875-89e6-bfbfef9faf9a" providerId="ADAL" clId="{7F099685-B3DB-4B30-8296-82098FF3A0DC}" dt="2026-03-04T20:57:37.866" v="50" actId="1076"/>
        <pc:sldMkLst>
          <pc:docMk/>
          <pc:sldMk cId="488872426" sldId="465"/>
        </pc:sldMkLst>
        <pc:spChg chg="del">
          <ac:chgData name="Chester, Richard" userId="551f0d9f-08a0-4875-89e6-bfbfef9faf9a" providerId="ADAL" clId="{7F099685-B3DB-4B30-8296-82098FF3A0DC}" dt="2026-03-04T20:57:14.855" v="45" actId="478"/>
          <ac:spMkLst>
            <pc:docMk/>
            <pc:sldMk cId="488872426" sldId="465"/>
            <ac:spMk id="2" creationId="{173787D1-EE63-94BC-8DAD-DB68C936A154}"/>
          </ac:spMkLst>
        </pc:spChg>
        <pc:spChg chg="del mod">
          <ac:chgData name="Chester, Richard" userId="551f0d9f-08a0-4875-89e6-bfbfef9faf9a" providerId="ADAL" clId="{7F099685-B3DB-4B30-8296-82098FF3A0DC}" dt="2026-03-04T20:57:13.053" v="44" actId="478"/>
          <ac:spMkLst>
            <pc:docMk/>
            <pc:sldMk cId="488872426" sldId="465"/>
            <ac:spMk id="3" creationId="{369AC6AA-AF25-17D1-AC46-F20FA2DDB962}"/>
          </ac:spMkLst>
        </pc:spChg>
        <pc:spChg chg="add del mod">
          <ac:chgData name="Chester, Richard" userId="551f0d9f-08a0-4875-89e6-bfbfef9faf9a" providerId="ADAL" clId="{7F099685-B3DB-4B30-8296-82098FF3A0DC}" dt="2026-03-04T20:57:16.928" v="47" actId="478"/>
          <ac:spMkLst>
            <pc:docMk/>
            <pc:sldMk cId="488872426" sldId="465"/>
            <ac:spMk id="5" creationId="{0C2DBFEA-202E-AF82-182D-36F8AA1BB520}"/>
          </ac:spMkLst>
        </pc:spChg>
        <pc:spChg chg="add mod">
          <ac:chgData name="Chester, Richard" userId="551f0d9f-08a0-4875-89e6-bfbfef9faf9a" providerId="ADAL" clId="{7F099685-B3DB-4B30-8296-82098FF3A0DC}" dt="2026-03-04T20:57:37.866" v="50" actId="1076"/>
          <ac:spMkLst>
            <pc:docMk/>
            <pc:sldMk cId="488872426" sldId="465"/>
            <ac:spMk id="6" creationId="{6A87948B-C713-7144-35DB-44B9F84B2244}"/>
          </ac:spMkLst>
        </pc:spChg>
        <pc:spChg chg="add mod">
          <ac:chgData name="Chester, Richard" userId="551f0d9f-08a0-4875-89e6-bfbfef9faf9a" providerId="ADAL" clId="{7F099685-B3DB-4B30-8296-82098FF3A0DC}" dt="2026-03-04T20:57:37.866" v="50" actId="1076"/>
          <ac:spMkLst>
            <pc:docMk/>
            <pc:sldMk cId="488872426" sldId="465"/>
            <ac:spMk id="7" creationId="{E6BAA21B-747F-FF7F-46CE-724EDC6881C0}"/>
          </ac:spMkLst>
        </pc:spChg>
      </pc:sldChg>
      <pc:sldChg chg="addSp delSp modSp add mod">
        <pc:chgData name="Chester, Richard" userId="551f0d9f-08a0-4875-89e6-bfbfef9faf9a" providerId="ADAL" clId="{7F099685-B3DB-4B30-8296-82098FF3A0DC}" dt="2026-03-04T20:58:10.722" v="58" actId="1076"/>
        <pc:sldMkLst>
          <pc:docMk/>
          <pc:sldMk cId="61601974" sldId="466"/>
        </pc:sldMkLst>
        <pc:spChg chg="add del mod">
          <ac:chgData name="Chester, Richard" userId="551f0d9f-08a0-4875-89e6-bfbfef9faf9a" providerId="ADAL" clId="{7F099685-B3DB-4B30-8296-82098FF3A0DC}" dt="2026-03-04T20:57:55.891" v="55" actId="478"/>
          <ac:spMkLst>
            <pc:docMk/>
            <pc:sldMk cId="61601974" sldId="466"/>
            <ac:spMk id="3" creationId="{7B960DC9-DF29-20A5-7CA0-06AEA1557F74}"/>
          </ac:spMkLst>
        </pc:spChg>
        <pc:spChg chg="add del mod">
          <ac:chgData name="Chester, Richard" userId="551f0d9f-08a0-4875-89e6-bfbfef9faf9a" providerId="ADAL" clId="{7F099685-B3DB-4B30-8296-82098FF3A0DC}" dt="2026-03-04T20:57:55.891" v="55" actId="478"/>
          <ac:spMkLst>
            <pc:docMk/>
            <pc:sldMk cId="61601974" sldId="466"/>
            <ac:spMk id="5" creationId="{4C3DAB92-51F9-B8C2-6218-DD7BF275E92F}"/>
          </ac:spMkLst>
        </pc:spChg>
        <pc:spChg chg="del">
          <ac:chgData name="Chester, Richard" userId="551f0d9f-08a0-4875-89e6-bfbfef9faf9a" providerId="ADAL" clId="{7F099685-B3DB-4B30-8296-82098FF3A0DC}" dt="2026-03-04T20:57:53.581" v="53" actId="478"/>
          <ac:spMkLst>
            <pc:docMk/>
            <pc:sldMk cId="61601974" sldId="466"/>
            <ac:spMk id="6" creationId="{10673BF6-073C-CF4B-FD9A-225B45CD6CC7}"/>
          </ac:spMkLst>
        </pc:spChg>
        <pc:spChg chg="del">
          <ac:chgData name="Chester, Richard" userId="551f0d9f-08a0-4875-89e6-bfbfef9faf9a" providerId="ADAL" clId="{7F099685-B3DB-4B30-8296-82098FF3A0DC}" dt="2026-03-04T20:57:53.581" v="53" actId="478"/>
          <ac:spMkLst>
            <pc:docMk/>
            <pc:sldMk cId="61601974" sldId="466"/>
            <ac:spMk id="7" creationId="{8AE4AD1B-5279-4C93-8B7E-610884FB846E}"/>
          </ac:spMkLst>
        </pc:spChg>
        <pc:spChg chg="add mod">
          <ac:chgData name="Chester, Richard" userId="551f0d9f-08a0-4875-89e6-bfbfef9faf9a" providerId="ADAL" clId="{7F099685-B3DB-4B30-8296-82098FF3A0DC}" dt="2026-03-04T20:58:10.722" v="58" actId="1076"/>
          <ac:spMkLst>
            <pc:docMk/>
            <pc:sldMk cId="61601974" sldId="466"/>
            <ac:spMk id="8" creationId="{0BEE3CDA-0E05-D556-9091-9F6E43AB2846}"/>
          </ac:spMkLst>
        </pc:spChg>
        <pc:spChg chg="add mod">
          <ac:chgData name="Chester, Richard" userId="551f0d9f-08a0-4875-89e6-bfbfef9faf9a" providerId="ADAL" clId="{7F099685-B3DB-4B30-8296-82098FF3A0DC}" dt="2026-03-04T20:58:10.722" v="58" actId="1076"/>
          <ac:spMkLst>
            <pc:docMk/>
            <pc:sldMk cId="61601974" sldId="466"/>
            <ac:spMk id="9" creationId="{49BD3737-A227-413F-F787-308D21F94048}"/>
          </ac:spMkLst>
        </pc:spChg>
      </pc:sldChg>
      <pc:sldChg chg="addSp delSp modSp add mod">
        <pc:chgData name="Chester, Richard" userId="551f0d9f-08a0-4875-89e6-bfbfef9faf9a" providerId="ADAL" clId="{7F099685-B3DB-4B30-8296-82098FF3A0DC}" dt="2026-03-04T20:58:51.561" v="65" actId="1076"/>
        <pc:sldMkLst>
          <pc:docMk/>
          <pc:sldMk cId="3876045788" sldId="467"/>
        </pc:sldMkLst>
        <pc:spChg chg="add del mod">
          <ac:chgData name="Chester, Richard" userId="551f0d9f-08a0-4875-89e6-bfbfef9faf9a" providerId="ADAL" clId="{7F099685-B3DB-4B30-8296-82098FF3A0DC}" dt="2026-03-04T20:58:34.809" v="63" actId="478"/>
          <ac:spMkLst>
            <pc:docMk/>
            <pc:sldMk cId="3876045788" sldId="467"/>
            <ac:spMk id="3" creationId="{53A5EEA1-E09E-E277-BDBB-9DB086D5FBE1}"/>
          </ac:spMkLst>
        </pc:spChg>
        <pc:spChg chg="add del mod">
          <ac:chgData name="Chester, Richard" userId="551f0d9f-08a0-4875-89e6-bfbfef9faf9a" providerId="ADAL" clId="{7F099685-B3DB-4B30-8296-82098FF3A0DC}" dt="2026-03-04T20:58:34.809" v="63" actId="478"/>
          <ac:spMkLst>
            <pc:docMk/>
            <pc:sldMk cId="3876045788" sldId="467"/>
            <ac:spMk id="5" creationId="{D8583AEC-3F56-D691-53DA-163B176F1003}"/>
          </ac:spMkLst>
        </pc:spChg>
        <pc:spChg chg="add mod">
          <ac:chgData name="Chester, Richard" userId="551f0d9f-08a0-4875-89e6-bfbfef9faf9a" providerId="ADAL" clId="{7F099685-B3DB-4B30-8296-82098FF3A0DC}" dt="2026-03-04T20:58:51.561" v="65" actId="1076"/>
          <ac:spMkLst>
            <pc:docMk/>
            <pc:sldMk cId="3876045788" sldId="467"/>
            <ac:spMk id="7" creationId="{758254F6-FF23-7A6F-BCFD-916D8F9AD981}"/>
          </ac:spMkLst>
        </pc:spChg>
        <pc:spChg chg="del">
          <ac:chgData name="Chester, Richard" userId="551f0d9f-08a0-4875-89e6-bfbfef9faf9a" providerId="ADAL" clId="{7F099685-B3DB-4B30-8296-82098FF3A0DC}" dt="2026-03-04T20:58:32.232" v="61" actId="478"/>
          <ac:spMkLst>
            <pc:docMk/>
            <pc:sldMk cId="3876045788" sldId="467"/>
            <ac:spMk id="8" creationId="{DACE3535-4952-D688-4DE3-325F6CEE3362}"/>
          </ac:spMkLst>
        </pc:spChg>
        <pc:spChg chg="del">
          <ac:chgData name="Chester, Richard" userId="551f0d9f-08a0-4875-89e6-bfbfef9faf9a" providerId="ADAL" clId="{7F099685-B3DB-4B30-8296-82098FF3A0DC}" dt="2026-03-04T20:58:32.232" v="61" actId="478"/>
          <ac:spMkLst>
            <pc:docMk/>
            <pc:sldMk cId="3876045788" sldId="467"/>
            <ac:spMk id="9" creationId="{090270F1-D434-7D13-40E4-4B8C66A28B32}"/>
          </ac:spMkLst>
        </pc:spChg>
        <pc:graphicFrameChg chg="add mod">
          <ac:chgData name="Chester, Richard" userId="551f0d9f-08a0-4875-89e6-bfbfef9faf9a" providerId="ADAL" clId="{7F099685-B3DB-4B30-8296-82098FF3A0DC}" dt="2026-03-04T20:58:51.561" v="65" actId="1076"/>
          <ac:graphicFrameMkLst>
            <pc:docMk/>
            <pc:sldMk cId="3876045788" sldId="467"/>
            <ac:graphicFrameMk id="6" creationId="{BEA747D3-E1FC-CDDE-6F2A-40DE6FB407CA}"/>
          </ac:graphicFrameMkLst>
        </pc:graphicFrameChg>
      </pc:sldChg>
      <pc:sldChg chg="addSp delSp modSp add mod">
        <pc:chgData name="Chester, Richard" userId="551f0d9f-08a0-4875-89e6-bfbfef9faf9a" providerId="ADAL" clId="{7F099685-B3DB-4B30-8296-82098FF3A0DC}" dt="2026-03-04T20:59:33.439" v="72" actId="1076"/>
        <pc:sldMkLst>
          <pc:docMk/>
          <pc:sldMk cId="1145283292" sldId="468"/>
        </pc:sldMkLst>
        <pc:spChg chg="add del mod">
          <ac:chgData name="Chester, Richard" userId="551f0d9f-08a0-4875-89e6-bfbfef9faf9a" providerId="ADAL" clId="{7F099685-B3DB-4B30-8296-82098FF3A0DC}" dt="2026-03-04T20:59:17.009" v="69" actId="478"/>
          <ac:spMkLst>
            <pc:docMk/>
            <pc:sldMk cId="1145283292" sldId="468"/>
            <ac:spMk id="3" creationId="{CF786047-5CF5-0F03-A973-24C1DB77EFE3}"/>
          </ac:spMkLst>
        </pc:spChg>
        <pc:spChg chg="del">
          <ac:chgData name="Chester, Richard" userId="551f0d9f-08a0-4875-89e6-bfbfef9faf9a" providerId="ADAL" clId="{7F099685-B3DB-4B30-8296-82098FF3A0DC}" dt="2026-03-04T20:59:13.647" v="68" actId="478"/>
          <ac:spMkLst>
            <pc:docMk/>
            <pc:sldMk cId="1145283292" sldId="468"/>
            <ac:spMk id="7" creationId="{6AC2DF0F-6887-BCDA-5F56-DF8EB6959073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8" creationId="{EB3A3602-B501-B5A2-E077-F18FF6A4B0E4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9" creationId="{FFA070B1-933A-85D7-6D8F-E719A3ECBC8E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16" creationId="{C1F228B8-35EB-B0C6-97E4-0DD68A52D4A0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20" creationId="{14C78FCF-B07D-FFE0-5129-56CA62A0574B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24" creationId="{1E47E122-C0C7-F184-8ACB-A41FCD6B5DDF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26" creationId="{0892B9FC-A751-17A1-5CAF-67BDBA33971A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33" creationId="{8725FDEA-9060-EDF5-5562-7E32D0C77767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38" creationId="{411B9A7E-CDBA-A35B-68F5-DE8D68A7AD34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45" creationId="{78CDED5F-23EE-A762-C0B1-584CB5415823}"/>
          </ac:spMkLst>
        </pc:spChg>
        <pc:spChg chg="add mod">
          <ac:chgData name="Chester, Richard" userId="551f0d9f-08a0-4875-89e6-bfbfef9faf9a" providerId="ADAL" clId="{7F099685-B3DB-4B30-8296-82098FF3A0DC}" dt="2026-03-04T20:59:33.439" v="72" actId="1076"/>
          <ac:spMkLst>
            <pc:docMk/>
            <pc:sldMk cId="1145283292" sldId="468"/>
            <ac:spMk id="48" creationId="{45E875EC-6EC7-42C2-4C7B-05D243C1B22B}"/>
          </ac:spMkLst>
        </pc:spChg>
        <pc:graphicFrameChg chg="del">
          <ac:chgData name="Chester, Richard" userId="551f0d9f-08a0-4875-89e6-bfbfef9faf9a" providerId="ADAL" clId="{7F099685-B3DB-4B30-8296-82098FF3A0DC}" dt="2026-03-04T20:59:13.647" v="68" actId="478"/>
          <ac:graphicFrameMkLst>
            <pc:docMk/>
            <pc:sldMk cId="1145283292" sldId="468"/>
            <ac:graphicFrameMk id="6" creationId="{5ADF4E06-3B98-1869-EDD0-8A8D06A94893}"/>
          </ac:graphicFrameMkLst>
        </pc:graphicFrameChg>
      </pc:sldChg>
      <pc:sldChg chg="addSp delSp modSp add mod">
        <pc:chgData name="Chester, Richard" userId="551f0d9f-08a0-4875-89e6-bfbfef9faf9a" providerId="ADAL" clId="{7F099685-B3DB-4B30-8296-82098FF3A0DC}" dt="2026-03-04T21:00:06.713" v="81" actId="1076"/>
        <pc:sldMkLst>
          <pc:docMk/>
          <pc:sldMk cId="440077227" sldId="469"/>
        </pc:sldMkLst>
        <pc:spChg chg="del mod">
          <ac:chgData name="Chester, Richard" userId="551f0d9f-08a0-4875-89e6-bfbfef9faf9a" providerId="ADAL" clId="{7F099685-B3DB-4B30-8296-82098FF3A0DC}" dt="2026-03-04T20:59:52.546" v="77" actId="478"/>
          <ac:spMkLst>
            <pc:docMk/>
            <pc:sldMk cId="440077227" sldId="469"/>
            <ac:spMk id="3" creationId="{1944A1D0-F77D-5466-0C7E-27385B7EEDA3}"/>
          </ac:spMkLst>
        </pc:spChg>
        <pc:spChg chg="add mod">
          <ac:chgData name="Chester, Richard" userId="551f0d9f-08a0-4875-89e6-bfbfef9faf9a" providerId="ADAL" clId="{7F099685-B3DB-4B30-8296-82098FF3A0DC}" dt="2026-03-04T21:00:06.713" v="81" actId="1076"/>
          <ac:spMkLst>
            <pc:docMk/>
            <pc:sldMk cId="440077227" sldId="469"/>
            <ac:spMk id="6" creationId="{30FEB6F0-2FFA-D6F6-3535-0C913A8E5037}"/>
          </ac:spMkLst>
        </pc:spChg>
        <pc:spChg chg="add mod">
          <ac:chgData name="Chester, Richard" userId="551f0d9f-08a0-4875-89e6-bfbfef9faf9a" providerId="ADAL" clId="{7F099685-B3DB-4B30-8296-82098FF3A0DC}" dt="2026-03-04T21:00:00.438" v="80" actId="27636"/>
          <ac:spMkLst>
            <pc:docMk/>
            <pc:sldMk cId="440077227" sldId="469"/>
            <ac:spMk id="7" creationId="{895BCE52-5CFA-E328-5F09-28DDA25A29E9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10" creationId="{E40E2130-05A4-6D27-0744-8D6265EA6B0A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14" creationId="{4F647FD9-BB58-DC98-5683-8EE23953166B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18" creationId="{2AC121FB-A60A-D25C-3F73-38F8FA03D034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22" creationId="{E5B8B26C-88EC-B703-A0F8-3FDC576FE441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25" creationId="{B8174152-3632-DC65-F00D-C90EA6F2F216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27" creationId="{6674E274-D568-5DE2-40E6-3E6DEBF26B21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36" creationId="{03F6CF76-6036-EAE8-F0E0-1BB12AAF1702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39" creationId="{8B951ADA-CCF2-A410-DA17-AEC34F74834D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40" creationId="{7B72C12C-1A40-3B32-A69F-C7D654E8AFC2}"/>
          </ac:spMkLst>
        </pc:spChg>
        <pc:spChg chg="del">
          <ac:chgData name="Chester, Richard" userId="551f0d9f-08a0-4875-89e6-bfbfef9faf9a" providerId="ADAL" clId="{7F099685-B3DB-4B30-8296-82098FF3A0DC}" dt="2026-03-04T20:59:50.851" v="75" actId="478"/>
          <ac:spMkLst>
            <pc:docMk/>
            <pc:sldMk cId="440077227" sldId="469"/>
            <ac:spMk id="41" creationId="{1CD20094-6C25-E001-2918-01EA08A602DA}"/>
          </ac:spMkLst>
        </pc:spChg>
        <pc:spChg chg="add mod">
          <ac:chgData name="Chester, Richard" userId="551f0d9f-08a0-4875-89e6-bfbfef9faf9a" providerId="ADAL" clId="{7F099685-B3DB-4B30-8296-82098FF3A0DC}" dt="2026-03-04T21:00:00.227" v="79"/>
          <ac:spMkLst>
            <pc:docMk/>
            <pc:sldMk cId="440077227" sldId="469"/>
            <ac:spMk id="56" creationId="{CE32A745-128A-0100-955B-65CA9C42F4C1}"/>
          </ac:spMkLst>
        </pc:spChg>
      </pc:sldChg>
      <pc:sldChg chg="addSp delSp modSp add mod">
        <pc:chgData name="Chester, Richard" userId="551f0d9f-08a0-4875-89e6-bfbfef9faf9a" providerId="ADAL" clId="{7F099685-B3DB-4B30-8296-82098FF3A0DC}" dt="2026-03-04T21:00:53.619" v="91" actId="12385"/>
        <pc:sldMkLst>
          <pc:docMk/>
          <pc:sldMk cId="1934285739" sldId="470"/>
        </pc:sldMkLst>
        <pc:spChg chg="add del mod">
          <ac:chgData name="Chester, Richard" userId="551f0d9f-08a0-4875-89e6-bfbfef9faf9a" providerId="ADAL" clId="{7F099685-B3DB-4B30-8296-82098FF3A0DC}" dt="2026-03-04T21:00:22" v="86" actId="478"/>
          <ac:spMkLst>
            <pc:docMk/>
            <pc:sldMk cId="1934285739" sldId="470"/>
            <ac:spMk id="3" creationId="{C8135746-F9D6-121C-255D-85D57BFFB17A}"/>
          </ac:spMkLst>
        </pc:spChg>
        <pc:spChg chg="add del mod">
          <ac:chgData name="Chester, Richard" userId="551f0d9f-08a0-4875-89e6-bfbfef9faf9a" providerId="ADAL" clId="{7F099685-B3DB-4B30-8296-82098FF3A0DC}" dt="2026-03-04T21:00:22" v="86" actId="478"/>
          <ac:spMkLst>
            <pc:docMk/>
            <pc:sldMk cId="1934285739" sldId="470"/>
            <ac:spMk id="5" creationId="{C9E262BD-4B8E-8789-C7AE-5752DBD9DE30}"/>
          </ac:spMkLst>
        </pc:spChg>
        <pc:spChg chg="del">
          <ac:chgData name="Chester, Richard" userId="551f0d9f-08a0-4875-89e6-bfbfef9faf9a" providerId="ADAL" clId="{7F099685-B3DB-4B30-8296-82098FF3A0DC}" dt="2026-03-04T21:00:20.454" v="84" actId="478"/>
          <ac:spMkLst>
            <pc:docMk/>
            <pc:sldMk cId="1934285739" sldId="470"/>
            <ac:spMk id="6" creationId="{7FF726C4-C627-38D7-ABEA-29F41321981A}"/>
          </ac:spMkLst>
        </pc:spChg>
        <pc:spChg chg="del">
          <ac:chgData name="Chester, Richard" userId="551f0d9f-08a0-4875-89e6-bfbfef9faf9a" providerId="ADAL" clId="{7F099685-B3DB-4B30-8296-82098FF3A0DC}" dt="2026-03-04T21:00:20.454" v="84" actId="478"/>
          <ac:spMkLst>
            <pc:docMk/>
            <pc:sldMk cId="1934285739" sldId="470"/>
            <ac:spMk id="7" creationId="{4E1269D8-E8CC-8EB6-A62E-6A4FE47B356C}"/>
          </ac:spMkLst>
        </pc:spChg>
        <pc:spChg chg="add mod">
          <ac:chgData name="Chester, Richard" userId="551f0d9f-08a0-4875-89e6-bfbfef9faf9a" providerId="ADAL" clId="{7F099685-B3DB-4B30-8296-82098FF3A0DC}" dt="2026-03-04T21:00:44.592" v="90" actId="1076"/>
          <ac:spMkLst>
            <pc:docMk/>
            <pc:sldMk cId="1934285739" sldId="470"/>
            <ac:spMk id="8" creationId="{76B9174D-3B4E-5048-5582-79AA80B4E68F}"/>
          </ac:spMkLst>
        </pc:spChg>
        <pc:spChg chg="del">
          <ac:chgData name="Chester, Richard" userId="551f0d9f-08a0-4875-89e6-bfbfef9faf9a" providerId="ADAL" clId="{7F099685-B3DB-4B30-8296-82098FF3A0DC}" dt="2026-03-04T21:00:20.454" v="84" actId="478"/>
          <ac:spMkLst>
            <pc:docMk/>
            <pc:sldMk cId="1934285739" sldId="470"/>
            <ac:spMk id="56" creationId="{8D3AA22B-E3EB-7CC5-3E0C-5453FBECA413}"/>
          </ac:spMkLst>
        </pc:spChg>
        <pc:graphicFrameChg chg="add mod modGraphic">
          <ac:chgData name="Chester, Richard" userId="551f0d9f-08a0-4875-89e6-bfbfef9faf9a" providerId="ADAL" clId="{7F099685-B3DB-4B30-8296-82098FF3A0DC}" dt="2026-03-04T21:00:53.619" v="91" actId="12385"/>
          <ac:graphicFrameMkLst>
            <pc:docMk/>
            <pc:sldMk cId="1934285739" sldId="470"/>
            <ac:graphicFrameMk id="9" creationId="{7ECB09FA-85C2-9811-D2C1-D00C2C1A3026}"/>
          </ac:graphicFrameMkLst>
        </pc:graphicFrameChg>
      </pc:sldChg>
      <pc:sldMasterChg chg="del delSldLayout">
        <pc:chgData name="Chester, Richard" userId="551f0d9f-08a0-4875-89e6-bfbfef9faf9a" providerId="ADAL" clId="{7F099685-B3DB-4B30-8296-82098FF3A0DC}" dt="2026-03-04T21:01:14.876" v="92" actId="2696"/>
        <pc:sldMasterMkLst>
          <pc:docMk/>
          <pc:sldMasterMk cId="8794249" sldId="2147483648"/>
        </pc:sldMasterMkLst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956980565" sldId="2147483649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2735796748" sldId="2147483650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2940772699" sldId="2147483651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538073332" sldId="2147483652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3393340141" sldId="2147483653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1523520418" sldId="2147483654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341518479" sldId="2147483655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1683002189" sldId="2147483656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1627085375" sldId="2147483657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2553580044" sldId="2147483658"/>
          </pc:sldLayoutMkLst>
        </pc:sldLayoutChg>
        <pc:sldLayoutChg chg="del">
          <pc:chgData name="Chester, Richard" userId="551f0d9f-08a0-4875-89e6-bfbfef9faf9a" providerId="ADAL" clId="{7F099685-B3DB-4B30-8296-82098FF3A0DC}" dt="2026-03-04T21:01:14.876" v="92" actId="2696"/>
          <pc:sldLayoutMkLst>
            <pc:docMk/>
            <pc:sldMasterMk cId="8794249" sldId="2147483648"/>
            <pc:sldLayoutMk cId="149695564" sldId="2147483659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0B650A-EB2A-4489-AABA-86A0539F647B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5CB86C-FD14-46FB-9D50-0EA15C72D0EE}">
      <dgm:prSet custT="1"/>
      <dgm:spPr>
        <a:solidFill>
          <a:srgbClr val="18453B"/>
        </a:solidFill>
      </dgm:spPr>
      <dgm:t>
        <a:bodyPr/>
        <a:lstStyle/>
        <a:p>
          <a:pPr rtl="0"/>
          <a:r>
            <a:rPr lang="en-US" sz="1800" b="0" i="0" dirty="0">
              <a:latin typeface="+mn-lt"/>
              <a:cs typeface="Gotham Book" pitchFamily="50" charset="0"/>
            </a:rPr>
            <a:t>Unit-level committee makes recommendation to unit leader or school director</a:t>
          </a:r>
          <a:endParaRPr lang="en-US" sz="1800" dirty="0">
            <a:latin typeface="+mn-lt"/>
            <a:cs typeface="Gotham Book" pitchFamily="50" charset="0"/>
          </a:endParaRPr>
        </a:p>
      </dgm:t>
    </dgm:pt>
    <dgm:pt modelId="{99713D7C-6542-4084-B4AA-CC3C4CE5712F}" type="parTrans" cxnId="{74A1428D-7F8B-4E42-A5A3-A70DE4B1084C}">
      <dgm:prSet/>
      <dgm:spPr/>
      <dgm:t>
        <a:bodyPr/>
        <a:lstStyle/>
        <a:p>
          <a:endParaRPr lang="en-US"/>
        </a:p>
      </dgm:t>
    </dgm:pt>
    <dgm:pt modelId="{DC6CBBDC-C0BD-4EA1-8480-512FF0783620}" type="sibTrans" cxnId="{74A1428D-7F8B-4E42-A5A3-A70DE4B1084C}">
      <dgm:prSet/>
      <dgm:spPr/>
      <dgm:t>
        <a:bodyPr/>
        <a:lstStyle/>
        <a:p>
          <a:endParaRPr lang="en-US"/>
        </a:p>
      </dgm:t>
    </dgm:pt>
    <dgm:pt modelId="{D6165110-CFF9-4A94-95CF-F4AEECDA19BD}">
      <dgm:prSet custT="1"/>
      <dgm:spPr>
        <a:solidFill>
          <a:srgbClr val="18453B"/>
        </a:solidFill>
      </dgm:spPr>
      <dgm:t>
        <a:bodyPr/>
        <a:lstStyle/>
        <a:p>
          <a:pPr rtl="0"/>
          <a:r>
            <a:rPr lang="en-US" sz="1800" b="0" i="0" dirty="0">
              <a:latin typeface="+mn-lt"/>
              <a:cs typeface="Gotham Book" pitchFamily="50" charset="0"/>
            </a:rPr>
            <a:t>Unit leader/Director independently makes a recommendation to the dean </a:t>
          </a:r>
          <a:endParaRPr lang="en-US" sz="1800" dirty="0">
            <a:latin typeface="+mn-lt"/>
            <a:cs typeface="Gotham Book" pitchFamily="50" charset="0"/>
          </a:endParaRPr>
        </a:p>
      </dgm:t>
    </dgm:pt>
    <dgm:pt modelId="{5B128BE7-8C61-4709-9192-F412F48A8908}" type="parTrans" cxnId="{C077D492-E0C9-4ACF-95F6-4A20F803F9B9}">
      <dgm:prSet/>
      <dgm:spPr/>
      <dgm:t>
        <a:bodyPr/>
        <a:lstStyle/>
        <a:p>
          <a:endParaRPr lang="en-US"/>
        </a:p>
      </dgm:t>
    </dgm:pt>
    <dgm:pt modelId="{4236D7DF-AA38-4715-8F9D-2297FA34EBE8}" type="sibTrans" cxnId="{C077D492-E0C9-4ACF-95F6-4A20F803F9B9}">
      <dgm:prSet/>
      <dgm:spPr/>
      <dgm:t>
        <a:bodyPr/>
        <a:lstStyle/>
        <a:p>
          <a:endParaRPr lang="en-US"/>
        </a:p>
      </dgm:t>
    </dgm:pt>
    <dgm:pt modelId="{F0CAC653-98A2-44F5-8B5C-47C6A3FFBE3A}">
      <dgm:prSet custT="1"/>
      <dgm:spPr>
        <a:solidFill>
          <a:srgbClr val="18453B"/>
        </a:solidFill>
        <a:ln>
          <a:solidFill>
            <a:srgbClr val="18453B"/>
          </a:solidFill>
        </a:ln>
      </dgm:spPr>
      <dgm:t>
        <a:bodyPr/>
        <a:lstStyle/>
        <a:p>
          <a:pPr rtl="0"/>
          <a:r>
            <a:rPr lang="en-US" sz="1800" b="0" i="0" dirty="0">
              <a:latin typeface="+mn-lt"/>
              <a:cs typeface="Gotham Book" pitchFamily="50" charset="0"/>
            </a:rPr>
            <a:t>The dean is advised by a 12-member college review committee (1 rep per unit)</a:t>
          </a:r>
          <a:endParaRPr lang="en-US" sz="1800" dirty="0">
            <a:latin typeface="+mn-lt"/>
            <a:cs typeface="Gotham Book" pitchFamily="50" charset="0"/>
          </a:endParaRPr>
        </a:p>
      </dgm:t>
    </dgm:pt>
    <dgm:pt modelId="{77AA0796-8A20-4DB3-B440-48EA5FBE2F9C}" type="parTrans" cxnId="{1707ED87-FEF1-4734-A348-97CEF745980B}">
      <dgm:prSet/>
      <dgm:spPr/>
      <dgm:t>
        <a:bodyPr/>
        <a:lstStyle/>
        <a:p>
          <a:endParaRPr lang="en-US"/>
        </a:p>
      </dgm:t>
    </dgm:pt>
    <dgm:pt modelId="{520C6CA3-B9A1-4697-969F-BB14C7584EE9}" type="sibTrans" cxnId="{1707ED87-FEF1-4734-A348-97CEF745980B}">
      <dgm:prSet/>
      <dgm:spPr/>
      <dgm:t>
        <a:bodyPr/>
        <a:lstStyle/>
        <a:p>
          <a:endParaRPr lang="en-US"/>
        </a:p>
      </dgm:t>
    </dgm:pt>
    <dgm:pt modelId="{271D6C60-9515-4F79-98AD-C991114AD8F3}">
      <dgm:prSet custT="1"/>
      <dgm:spPr>
        <a:solidFill>
          <a:srgbClr val="18453B"/>
        </a:solidFill>
      </dgm:spPr>
      <dgm:t>
        <a:bodyPr/>
        <a:lstStyle/>
        <a:p>
          <a:pPr rtl="0"/>
          <a:r>
            <a:rPr lang="en-US" sz="1800" b="0" i="0" dirty="0">
              <a:latin typeface="+mn-lt"/>
              <a:cs typeface="Gotham Book" pitchFamily="50" charset="0"/>
            </a:rPr>
            <a:t>The dean makes a recommendation to the provost</a:t>
          </a:r>
          <a:endParaRPr lang="en-US" sz="1800" dirty="0">
            <a:latin typeface="+mn-lt"/>
            <a:cs typeface="Gotham Book" pitchFamily="50" charset="0"/>
          </a:endParaRPr>
        </a:p>
      </dgm:t>
    </dgm:pt>
    <dgm:pt modelId="{DCE6EC96-3158-41FC-9EF6-A2688A723846}" type="parTrans" cxnId="{F34A58E3-5B52-4002-8F64-EC155EAE5210}">
      <dgm:prSet/>
      <dgm:spPr/>
      <dgm:t>
        <a:bodyPr/>
        <a:lstStyle/>
        <a:p>
          <a:endParaRPr lang="en-US"/>
        </a:p>
      </dgm:t>
    </dgm:pt>
    <dgm:pt modelId="{6A7CA97C-4025-400E-9E6F-EC3E25086FDE}" type="sibTrans" cxnId="{F34A58E3-5B52-4002-8F64-EC155EAE5210}">
      <dgm:prSet/>
      <dgm:spPr/>
      <dgm:t>
        <a:bodyPr/>
        <a:lstStyle/>
        <a:p>
          <a:endParaRPr lang="en-US"/>
        </a:p>
      </dgm:t>
    </dgm:pt>
    <dgm:pt modelId="{FDC87AD4-998B-4795-BE88-A338088E7421}">
      <dgm:prSet custT="1"/>
      <dgm:spPr>
        <a:solidFill>
          <a:srgbClr val="18453B"/>
        </a:solidFill>
      </dgm:spPr>
      <dgm:t>
        <a:bodyPr/>
        <a:lstStyle/>
        <a:p>
          <a:pPr rtl="0"/>
          <a:r>
            <a:rPr lang="en-US" sz="1800">
              <a:latin typeface="+mn-lt"/>
              <a:cs typeface="Gotham Book" pitchFamily="50" charset="0"/>
            </a:rPr>
            <a:t>The Dean meets with Associate Provost and other University Leaders to review each case</a:t>
          </a:r>
          <a:endParaRPr lang="en-US" sz="1800" dirty="0">
            <a:latin typeface="+mn-lt"/>
            <a:cs typeface="Gotham Book" pitchFamily="50" charset="0"/>
          </a:endParaRPr>
        </a:p>
      </dgm:t>
    </dgm:pt>
    <dgm:pt modelId="{6303931D-6166-4CA1-8727-E487A8FD7D28}" type="parTrans" cxnId="{A3C4A0C2-9CC6-4FF4-979E-329AC84E57A2}">
      <dgm:prSet/>
      <dgm:spPr/>
      <dgm:t>
        <a:bodyPr/>
        <a:lstStyle/>
        <a:p>
          <a:endParaRPr lang="en-US"/>
        </a:p>
      </dgm:t>
    </dgm:pt>
    <dgm:pt modelId="{A4BFC9D4-5E10-4F3F-A72B-69C5474E0B3A}" type="sibTrans" cxnId="{A3C4A0C2-9CC6-4FF4-979E-329AC84E57A2}">
      <dgm:prSet/>
      <dgm:spPr/>
      <dgm:t>
        <a:bodyPr/>
        <a:lstStyle/>
        <a:p>
          <a:endParaRPr lang="en-US"/>
        </a:p>
      </dgm:t>
    </dgm:pt>
    <dgm:pt modelId="{653F7F9F-D8C2-4602-BF81-51BD27B59690}">
      <dgm:prSet custT="1"/>
      <dgm:spPr>
        <a:solidFill>
          <a:srgbClr val="18453B"/>
        </a:solidFill>
      </dgm:spPr>
      <dgm:t>
        <a:bodyPr/>
        <a:lstStyle/>
        <a:p>
          <a:pPr rtl="0"/>
          <a:r>
            <a:rPr lang="en-US" sz="1800">
              <a:latin typeface="+mn-lt"/>
              <a:cs typeface="Gotham Book" pitchFamily="50" charset="0"/>
            </a:rPr>
            <a:t>Provost makes recommendations to the President &amp; BOT for approval</a:t>
          </a:r>
          <a:endParaRPr lang="en-US" sz="1800" dirty="0">
            <a:latin typeface="+mn-lt"/>
            <a:cs typeface="Gotham Book" pitchFamily="50" charset="0"/>
          </a:endParaRPr>
        </a:p>
      </dgm:t>
    </dgm:pt>
    <dgm:pt modelId="{68324CA6-3F02-4B30-92BE-776EDAE019B7}" type="parTrans" cxnId="{682B3930-A3E5-4824-BD7C-E6DBF66B19C6}">
      <dgm:prSet/>
      <dgm:spPr/>
      <dgm:t>
        <a:bodyPr/>
        <a:lstStyle/>
        <a:p>
          <a:endParaRPr lang="en-US"/>
        </a:p>
      </dgm:t>
    </dgm:pt>
    <dgm:pt modelId="{4A16569A-9AFC-4DD5-AC76-8A7E050E5642}" type="sibTrans" cxnId="{682B3930-A3E5-4824-BD7C-E6DBF66B19C6}">
      <dgm:prSet/>
      <dgm:spPr/>
      <dgm:t>
        <a:bodyPr/>
        <a:lstStyle/>
        <a:p>
          <a:endParaRPr lang="en-US"/>
        </a:p>
      </dgm:t>
    </dgm:pt>
    <dgm:pt modelId="{FA0E378A-32C4-48AB-89E9-B6F771DA0F85}" type="pres">
      <dgm:prSet presAssocID="{890B650A-EB2A-4489-AABA-86A0539F647B}" presName="Name0" presStyleCnt="0">
        <dgm:presLayoutVars>
          <dgm:dir/>
          <dgm:animLvl val="lvl"/>
          <dgm:resizeHandles val="exact"/>
        </dgm:presLayoutVars>
      </dgm:prSet>
      <dgm:spPr/>
    </dgm:pt>
    <dgm:pt modelId="{8BE42F54-ED78-45FD-A383-DE20566FE673}" type="pres">
      <dgm:prSet presAssocID="{653F7F9F-D8C2-4602-BF81-51BD27B59690}" presName="boxAndChildren" presStyleCnt="0"/>
      <dgm:spPr/>
    </dgm:pt>
    <dgm:pt modelId="{D57831ED-1B3E-4847-9AB3-3AAC4D930C0B}" type="pres">
      <dgm:prSet presAssocID="{653F7F9F-D8C2-4602-BF81-51BD27B59690}" presName="parentTextBox" presStyleLbl="node1" presStyleIdx="0" presStyleCnt="6"/>
      <dgm:spPr/>
    </dgm:pt>
    <dgm:pt modelId="{AD9B188A-C6E4-4AF8-8A7C-5DC7B31B503F}" type="pres">
      <dgm:prSet presAssocID="{A4BFC9D4-5E10-4F3F-A72B-69C5474E0B3A}" presName="sp" presStyleCnt="0"/>
      <dgm:spPr/>
    </dgm:pt>
    <dgm:pt modelId="{5FF5BA63-4B47-4067-A93E-F9115301E472}" type="pres">
      <dgm:prSet presAssocID="{FDC87AD4-998B-4795-BE88-A338088E7421}" presName="arrowAndChildren" presStyleCnt="0"/>
      <dgm:spPr/>
    </dgm:pt>
    <dgm:pt modelId="{982745CC-3399-4FDF-9D0A-48EE8707CF58}" type="pres">
      <dgm:prSet presAssocID="{FDC87AD4-998B-4795-BE88-A338088E7421}" presName="parentTextArrow" presStyleLbl="node1" presStyleIdx="1" presStyleCnt="6"/>
      <dgm:spPr/>
    </dgm:pt>
    <dgm:pt modelId="{4FEB381D-9933-4BB8-BE1F-19DD0CF5C43C}" type="pres">
      <dgm:prSet presAssocID="{6A7CA97C-4025-400E-9E6F-EC3E25086FDE}" presName="sp" presStyleCnt="0"/>
      <dgm:spPr/>
    </dgm:pt>
    <dgm:pt modelId="{C317CA4A-78EC-4863-BC80-D647291BF9B8}" type="pres">
      <dgm:prSet presAssocID="{271D6C60-9515-4F79-98AD-C991114AD8F3}" presName="arrowAndChildren" presStyleCnt="0"/>
      <dgm:spPr/>
    </dgm:pt>
    <dgm:pt modelId="{1C3478B7-3556-4BB3-BE05-279C8670D008}" type="pres">
      <dgm:prSet presAssocID="{271D6C60-9515-4F79-98AD-C991114AD8F3}" presName="parentTextArrow" presStyleLbl="node1" presStyleIdx="2" presStyleCnt="6"/>
      <dgm:spPr/>
    </dgm:pt>
    <dgm:pt modelId="{0C0ED76A-26BD-4DF5-96C0-6D95003CB1E3}" type="pres">
      <dgm:prSet presAssocID="{520C6CA3-B9A1-4697-969F-BB14C7584EE9}" presName="sp" presStyleCnt="0"/>
      <dgm:spPr/>
    </dgm:pt>
    <dgm:pt modelId="{AA411215-3EEE-449B-A289-9EF00917EF1A}" type="pres">
      <dgm:prSet presAssocID="{F0CAC653-98A2-44F5-8B5C-47C6A3FFBE3A}" presName="arrowAndChildren" presStyleCnt="0"/>
      <dgm:spPr/>
    </dgm:pt>
    <dgm:pt modelId="{F14B0017-09C6-4249-9A61-588CCEC0B5AE}" type="pres">
      <dgm:prSet presAssocID="{F0CAC653-98A2-44F5-8B5C-47C6A3FFBE3A}" presName="parentTextArrow" presStyleLbl="node1" presStyleIdx="3" presStyleCnt="6"/>
      <dgm:spPr/>
    </dgm:pt>
    <dgm:pt modelId="{8AA3E78F-6FAA-4EEE-9DC9-53A51AE351D1}" type="pres">
      <dgm:prSet presAssocID="{4236D7DF-AA38-4715-8F9D-2297FA34EBE8}" presName="sp" presStyleCnt="0"/>
      <dgm:spPr/>
    </dgm:pt>
    <dgm:pt modelId="{AB92AE18-F60A-47EE-A07A-CE98FAF21D9B}" type="pres">
      <dgm:prSet presAssocID="{D6165110-CFF9-4A94-95CF-F4AEECDA19BD}" presName="arrowAndChildren" presStyleCnt="0"/>
      <dgm:spPr/>
    </dgm:pt>
    <dgm:pt modelId="{D77A4B94-F5AC-42C4-B8D9-735989DD1103}" type="pres">
      <dgm:prSet presAssocID="{D6165110-CFF9-4A94-95CF-F4AEECDA19BD}" presName="parentTextArrow" presStyleLbl="node1" presStyleIdx="4" presStyleCnt="6"/>
      <dgm:spPr/>
    </dgm:pt>
    <dgm:pt modelId="{2619FAE5-B83E-4F26-8A77-7C53F44F08BC}" type="pres">
      <dgm:prSet presAssocID="{DC6CBBDC-C0BD-4EA1-8480-512FF0783620}" presName="sp" presStyleCnt="0"/>
      <dgm:spPr/>
    </dgm:pt>
    <dgm:pt modelId="{81C5B6A4-7A4D-4193-B9DE-5E1308D1B062}" type="pres">
      <dgm:prSet presAssocID="{D25CB86C-FD14-46FB-9D50-0EA15C72D0EE}" presName="arrowAndChildren" presStyleCnt="0"/>
      <dgm:spPr/>
    </dgm:pt>
    <dgm:pt modelId="{D49A06CC-C764-4611-86A4-A2B310011BB2}" type="pres">
      <dgm:prSet presAssocID="{D25CB86C-FD14-46FB-9D50-0EA15C72D0EE}" presName="parentTextArrow" presStyleLbl="node1" presStyleIdx="5" presStyleCnt="6" custLinFactNeighborX="1852" custLinFactNeighborY="1928"/>
      <dgm:spPr/>
    </dgm:pt>
  </dgm:ptLst>
  <dgm:cxnLst>
    <dgm:cxn modelId="{682B3930-A3E5-4824-BD7C-E6DBF66B19C6}" srcId="{890B650A-EB2A-4489-AABA-86A0539F647B}" destId="{653F7F9F-D8C2-4602-BF81-51BD27B59690}" srcOrd="5" destOrd="0" parTransId="{68324CA6-3F02-4B30-92BE-776EDAE019B7}" sibTransId="{4A16569A-9AFC-4DD5-AC76-8A7E050E5642}"/>
    <dgm:cxn modelId="{91228B3E-5C54-4103-B3DB-DAAA25B3279D}" type="presOf" srcId="{FDC87AD4-998B-4795-BE88-A338088E7421}" destId="{982745CC-3399-4FDF-9D0A-48EE8707CF58}" srcOrd="0" destOrd="0" presId="urn:microsoft.com/office/officeart/2005/8/layout/process4"/>
    <dgm:cxn modelId="{14878D66-7116-430B-9C66-5694EDF601C3}" type="presOf" srcId="{653F7F9F-D8C2-4602-BF81-51BD27B59690}" destId="{D57831ED-1B3E-4847-9AB3-3AAC4D930C0B}" srcOrd="0" destOrd="0" presId="urn:microsoft.com/office/officeart/2005/8/layout/process4"/>
    <dgm:cxn modelId="{5EB0E746-50BC-4482-937E-1D4238F2C8B8}" type="presOf" srcId="{890B650A-EB2A-4489-AABA-86A0539F647B}" destId="{FA0E378A-32C4-48AB-89E9-B6F771DA0F85}" srcOrd="0" destOrd="0" presId="urn:microsoft.com/office/officeart/2005/8/layout/process4"/>
    <dgm:cxn modelId="{75C5837A-BB05-46DA-B1E3-AFD7546BCB18}" type="presOf" srcId="{271D6C60-9515-4F79-98AD-C991114AD8F3}" destId="{1C3478B7-3556-4BB3-BE05-279C8670D008}" srcOrd="0" destOrd="0" presId="urn:microsoft.com/office/officeart/2005/8/layout/process4"/>
    <dgm:cxn modelId="{1707ED87-FEF1-4734-A348-97CEF745980B}" srcId="{890B650A-EB2A-4489-AABA-86A0539F647B}" destId="{F0CAC653-98A2-44F5-8B5C-47C6A3FFBE3A}" srcOrd="2" destOrd="0" parTransId="{77AA0796-8A20-4DB3-B440-48EA5FBE2F9C}" sibTransId="{520C6CA3-B9A1-4697-969F-BB14C7584EE9}"/>
    <dgm:cxn modelId="{EB24288A-EA4D-4869-B32F-E4579AC0ABC6}" type="presOf" srcId="{D25CB86C-FD14-46FB-9D50-0EA15C72D0EE}" destId="{D49A06CC-C764-4611-86A4-A2B310011BB2}" srcOrd="0" destOrd="0" presId="urn:microsoft.com/office/officeart/2005/8/layout/process4"/>
    <dgm:cxn modelId="{74A1428D-7F8B-4E42-A5A3-A70DE4B1084C}" srcId="{890B650A-EB2A-4489-AABA-86A0539F647B}" destId="{D25CB86C-FD14-46FB-9D50-0EA15C72D0EE}" srcOrd="0" destOrd="0" parTransId="{99713D7C-6542-4084-B4AA-CC3C4CE5712F}" sibTransId="{DC6CBBDC-C0BD-4EA1-8480-512FF0783620}"/>
    <dgm:cxn modelId="{C077D492-E0C9-4ACF-95F6-4A20F803F9B9}" srcId="{890B650A-EB2A-4489-AABA-86A0539F647B}" destId="{D6165110-CFF9-4A94-95CF-F4AEECDA19BD}" srcOrd="1" destOrd="0" parTransId="{5B128BE7-8C61-4709-9192-F412F48A8908}" sibTransId="{4236D7DF-AA38-4715-8F9D-2297FA34EBE8}"/>
    <dgm:cxn modelId="{978F369D-3E12-4B1F-8EB3-44107DFCF320}" type="presOf" srcId="{F0CAC653-98A2-44F5-8B5C-47C6A3FFBE3A}" destId="{F14B0017-09C6-4249-9A61-588CCEC0B5AE}" srcOrd="0" destOrd="0" presId="urn:microsoft.com/office/officeart/2005/8/layout/process4"/>
    <dgm:cxn modelId="{A3C4A0C2-9CC6-4FF4-979E-329AC84E57A2}" srcId="{890B650A-EB2A-4489-AABA-86A0539F647B}" destId="{FDC87AD4-998B-4795-BE88-A338088E7421}" srcOrd="4" destOrd="0" parTransId="{6303931D-6166-4CA1-8727-E487A8FD7D28}" sibTransId="{A4BFC9D4-5E10-4F3F-A72B-69C5474E0B3A}"/>
    <dgm:cxn modelId="{4409A2C3-18EA-4D2B-A92A-1849A9664A95}" type="presOf" srcId="{D6165110-CFF9-4A94-95CF-F4AEECDA19BD}" destId="{D77A4B94-F5AC-42C4-B8D9-735989DD1103}" srcOrd="0" destOrd="0" presId="urn:microsoft.com/office/officeart/2005/8/layout/process4"/>
    <dgm:cxn modelId="{F34A58E3-5B52-4002-8F64-EC155EAE5210}" srcId="{890B650A-EB2A-4489-AABA-86A0539F647B}" destId="{271D6C60-9515-4F79-98AD-C991114AD8F3}" srcOrd="3" destOrd="0" parTransId="{DCE6EC96-3158-41FC-9EF6-A2688A723846}" sibTransId="{6A7CA97C-4025-400E-9E6F-EC3E25086FDE}"/>
    <dgm:cxn modelId="{7F2288B1-1F05-4971-83B3-497858E05914}" type="presParOf" srcId="{FA0E378A-32C4-48AB-89E9-B6F771DA0F85}" destId="{8BE42F54-ED78-45FD-A383-DE20566FE673}" srcOrd="0" destOrd="0" presId="urn:microsoft.com/office/officeart/2005/8/layout/process4"/>
    <dgm:cxn modelId="{2A7F1A8A-8B51-4006-A405-E4872C3BF908}" type="presParOf" srcId="{8BE42F54-ED78-45FD-A383-DE20566FE673}" destId="{D57831ED-1B3E-4847-9AB3-3AAC4D930C0B}" srcOrd="0" destOrd="0" presId="urn:microsoft.com/office/officeart/2005/8/layout/process4"/>
    <dgm:cxn modelId="{D41A1198-AA55-4DE9-B1E1-AEBE00EF4627}" type="presParOf" srcId="{FA0E378A-32C4-48AB-89E9-B6F771DA0F85}" destId="{AD9B188A-C6E4-4AF8-8A7C-5DC7B31B503F}" srcOrd="1" destOrd="0" presId="urn:microsoft.com/office/officeart/2005/8/layout/process4"/>
    <dgm:cxn modelId="{3F2818EB-4BF4-435D-B845-CF74519A1084}" type="presParOf" srcId="{FA0E378A-32C4-48AB-89E9-B6F771DA0F85}" destId="{5FF5BA63-4B47-4067-A93E-F9115301E472}" srcOrd="2" destOrd="0" presId="urn:microsoft.com/office/officeart/2005/8/layout/process4"/>
    <dgm:cxn modelId="{AB94FDB1-C0FF-4359-9FCE-AE0D322F3D75}" type="presParOf" srcId="{5FF5BA63-4B47-4067-A93E-F9115301E472}" destId="{982745CC-3399-4FDF-9D0A-48EE8707CF58}" srcOrd="0" destOrd="0" presId="urn:microsoft.com/office/officeart/2005/8/layout/process4"/>
    <dgm:cxn modelId="{FB30C5D5-E7CF-46F4-AC42-FE06A0363BE7}" type="presParOf" srcId="{FA0E378A-32C4-48AB-89E9-B6F771DA0F85}" destId="{4FEB381D-9933-4BB8-BE1F-19DD0CF5C43C}" srcOrd="3" destOrd="0" presId="urn:microsoft.com/office/officeart/2005/8/layout/process4"/>
    <dgm:cxn modelId="{02DA64F6-8635-4F72-BDD0-D0DD5C92BF0E}" type="presParOf" srcId="{FA0E378A-32C4-48AB-89E9-B6F771DA0F85}" destId="{C317CA4A-78EC-4863-BC80-D647291BF9B8}" srcOrd="4" destOrd="0" presId="urn:microsoft.com/office/officeart/2005/8/layout/process4"/>
    <dgm:cxn modelId="{56A5D6A6-C05F-45C4-B2C2-9293B54EF51A}" type="presParOf" srcId="{C317CA4A-78EC-4863-BC80-D647291BF9B8}" destId="{1C3478B7-3556-4BB3-BE05-279C8670D008}" srcOrd="0" destOrd="0" presId="urn:microsoft.com/office/officeart/2005/8/layout/process4"/>
    <dgm:cxn modelId="{B5F35E8F-A48E-44D9-8BD1-A15023F0B653}" type="presParOf" srcId="{FA0E378A-32C4-48AB-89E9-B6F771DA0F85}" destId="{0C0ED76A-26BD-4DF5-96C0-6D95003CB1E3}" srcOrd="5" destOrd="0" presId="urn:microsoft.com/office/officeart/2005/8/layout/process4"/>
    <dgm:cxn modelId="{CD81AB8D-A680-4B3A-9AB8-43555D72665C}" type="presParOf" srcId="{FA0E378A-32C4-48AB-89E9-B6F771DA0F85}" destId="{AA411215-3EEE-449B-A289-9EF00917EF1A}" srcOrd="6" destOrd="0" presId="urn:microsoft.com/office/officeart/2005/8/layout/process4"/>
    <dgm:cxn modelId="{F6D0D295-4BB9-41E0-8BBB-38CB470473FC}" type="presParOf" srcId="{AA411215-3EEE-449B-A289-9EF00917EF1A}" destId="{F14B0017-09C6-4249-9A61-588CCEC0B5AE}" srcOrd="0" destOrd="0" presId="urn:microsoft.com/office/officeart/2005/8/layout/process4"/>
    <dgm:cxn modelId="{15CC0209-E1F6-433D-B164-D2FB521DBB50}" type="presParOf" srcId="{FA0E378A-32C4-48AB-89E9-B6F771DA0F85}" destId="{8AA3E78F-6FAA-4EEE-9DC9-53A51AE351D1}" srcOrd="7" destOrd="0" presId="urn:microsoft.com/office/officeart/2005/8/layout/process4"/>
    <dgm:cxn modelId="{3183911D-1F05-4FD5-BF15-BF76CB181F02}" type="presParOf" srcId="{FA0E378A-32C4-48AB-89E9-B6F771DA0F85}" destId="{AB92AE18-F60A-47EE-A07A-CE98FAF21D9B}" srcOrd="8" destOrd="0" presId="urn:microsoft.com/office/officeart/2005/8/layout/process4"/>
    <dgm:cxn modelId="{E57FF69A-95E5-49A7-A5AF-5F8BA08DE8CD}" type="presParOf" srcId="{AB92AE18-F60A-47EE-A07A-CE98FAF21D9B}" destId="{D77A4B94-F5AC-42C4-B8D9-735989DD1103}" srcOrd="0" destOrd="0" presId="urn:microsoft.com/office/officeart/2005/8/layout/process4"/>
    <dgm:cxn modelId="{11458388-B28F-412A-A99D-4587A888BDB9}" type="presParOf" srcId="{FA0E378A-32C4-48AB-89E9-B6F771DA0F85}" destId="{2619FAE5-B83E-4F26-8A77-7C53F44F08BC}" srcOrd="9" destOrd="0" presId="urn:microsoft.com/office/officeart/2005/8/layout/process4"/>
    <dgm:cxn modelId="{FF7F188F-4487-434C-A2B7-029F17222B99}" type="presParOf" srcId="{FA0E378A-32C4-48AB-89E9-B6F771DA0F85}" destId="{81C5B6A4-7A4D-4193-B9DE-5E1308D1B062}" srcOrd="10" destOrd="0" presId="urn:microsoft.com/office/officeart/2005/8/layout/process4"/>
    <dgm:cxn modelId="{217F48B8-4170-4A70-BF9C-8834B71D7F33}" type="presParOf" srcId="{81C5B6A4-7A4D-4193-B9DE-5E1308D1B062}" destId="{D49A06CC-C764-4611-86A4-A2B310011BB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7831ED-1B3E-4847-9AB3-3AAC4D930C0B}">
      <dsp:nvSpPr>
        <dsp:cNvPr id="0" name=""/>
        <dsp:cNvSpPr/>
      </dsp:nvSpPr>
      <dsp:spPr>
        <a:xfrm>
          <a:off x="0" y="4422540"/>
          <a:ext cx="8229600" cy="580456"/>
        </a:xfrm>
        <a:prstGeom prst="rect">
          <a:avLst/>
        </a:prstGeom>
        <a:solidFill>
          <a:srgbClr val="1845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+mn-lt"/>
              <a:cs typeface="Gotham Book" pitchFamily="50" charset="0"/>
            </a:rPr>
            <a:t>Provost makes recommendations to the President &amp; BOT for approval</a:t>
          </a:r>
          <a:endParaRPr lang="en-US" sz="1800" kern="1200" dirty="0">
            <a:latin typeface="+mn-lt"/>
            <a:cs typeface="Gotham Book" pitchFamily="50" charset="0"/>
          </a:endParaRPr>
        </a:p>
      </dsp:txBody>
      <dsp:txXfrm>
        <a:off x="0" y="4422540"/>
        <a:ext cx="8229600" cy="580456"/>
      </dsp:txXfrm>
    </dsp:sp>
    <dsp:sp modelId="{982745CC-3399-4FDF-9D0A-48EE8707CF58}">
      <dsp:nvSpPr>
        <dsp:cNvPr id="0" name=""/>
        <dsp:cNvSpPr/>
      </dsp:nvSpPr>
      <dsp:spPr>
        <a:xfrm rot="10800000">
          <a:off x="0" y="3538505"/>
          <a:ext cx="8229600" cy="892741"/>
        </a:xfrm>
        <a:prstGeom prst="upArrowCallout">
          <a:avLst/>
        </a:prstGeom>
        <a:solidFill>
          <a:srgbClr val="1845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+mn-lt"/>
              <a:cs typeface="Gotham Book" pitchFamily="50" charset="0"/>
            </a:rPr>
            <a:t>The Dean meets with Associate Provost and other University Leaders to review each case</a:t>
          </a:r>
          <a:endParaRPr lang="en-US" sz="1800" kern="1200" dirty="0">
            <a:latin typeface="+mn-lt"/>
            <a:cs typeface="Gotham Book" pitchFamily="50" charset="0"/>
          </a:endParaRPr>
        </a:p>
      </dsp:txBody>
      <dsp:txXfrm rot="10800000">
        <a:off x="0" y="3538505"/>
        <a:ext cx="8229600" cy="580076"/>
      </dsp:txXfrm>
    </dsp:sp>
    <dsp:sp modelId="{1C3478B7-3556-4BB3-BE05-279C8670D008}">
      <dsp:nvSpPr>
        <dsp:cNvPr id="0" name=""/>
        <dsp:cNvSpPr/>
      </dsp:nvSpPr>
      <dsp:spPr>
        <a:xfrm rot="10800000">
          <a:off x="0" y="2654471"/>
          <a:ext cx="8229600" cy="892741"/>
        </a:xfrm>
        <a:prstGeom prst="upArrowCallout">
          <a:avLst/>
        </a:prstGeom>
        <a:solidFill>
          <a:srgbClr val="1845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latin typeface="+mn-lt"/>
              <a:cs typeface="Gotham Book" pitchFamily="50" charset="0"/>
            </a:rPr>
            <a:t>The dean makes a recommendation to the provost</a:t>
          </a:r>
          <a:endParaRPr lang="en-US" sz="1800" kern="1200" dirty="0">
            <a:latin typeface="+mn-lt"/>
            <a:cs typeface="Gotham Book" pitchFamily="50" charset="0"/>
          </a:endParaRPr>
        </a:p>
      </dsp:txBody>
      <dsp:txXfrm rot="10800000">
        <a:off x="0" y="2654471"/>
        <a:ext cx="8229600" cy="580076"/>
      </dsp:txXfrm>
    </dsp:sp>
    <dsp:sp modelId="{F14B0017-09C6-4249-9A61-588CCEC0B5AE}">
      <dsp:nvSpPr>
        <dsp:cNvPr id="0" name=""/>
        <dsp:cNvSpPr/>
      </dsp:nvSpPr>
      <dsp:spPr>
        <a:xfrm rot="10800000">
          <a:off x="0" y="1770436"/>
          <a:ext cx="8229600" cy="892741"/>
        </a:xfrm>
        <a:prstGeom prst="upArrowCallout">
          <a:avLst/>
        </a:prstGeom>
        <a:solidFill>
          <a:srgbClr val="18453B"/>
        </a:solidFill>
        <a:ln w="25400" cap="flat" cmpd="sng" algn="ctr">
          <a:solidFill>
            <a:srgbClr val="18453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latin typeface="+mn-lt"/>
              <a:cs typeface="Gotham Book" pitchFamily="50" charset="0"/>
            </a:rPr>
            <a:t>The dean is advised by a 12-member college review committee (1 rep per unit)</a:t>
          </a:r>
          <a:endParaRPr lang="en-US" sz="1800" kern="1200" dirty="0">
            <a:latin typeface="+mn-lt"/>
            <a:cs typeface="Gotham Book" pitchFamily="50" charset="0"/>
          </a:endParaRPr>
        </a:p>
      </dsp:txBody>
      <dsp:txXfrm rot="10800000">
        <a:off x="0" y="1770436"/>
        <a:ext cx="8229600" cy="580076"/>
      </dsp:txXfrm>
    </dsp:sp>
    <dsp:sp modelId="{D77A4B94-F5AC-42C4-B8D9-735989DD1103}">
      <dsp:nvSpPr>
        <dsp:cNvPr id="0" name=""/>
        <dsp:cNvSpPr/>
      </dsp:nvSpPr>
      <dsp:spPr>
        <a:xfrm rot="10800000">
          <a:off x="0" y="886402"/>
          <a:ext cx="8229600" cy="892741"/>
        </a:xfrm>
        <a:prstGeom prst="upArrowCallout">
          <a:avLst/>
        </a:prstGeom>
        <a:solidFill>
          <a:srgbClr val="1845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latin typeface="+mn-lt"/>
              <a:cs typeface="Gotham Book" pitchFamily="50" charset="0"/>
            </a:rPr>
            <a:t>Unit leader/Director independently makes a recommendation to the dean </a:t>
          </a:r>
          <a:endParaRPr lang="en-US" sz="1800" kern="1200" dirty="0">
            <a:latin typeface="+mn-lt"/>
            <a:cs typeface="Gotham Book" pitchFamily="50" charset="0"/>
          </a:endParaRPr>
        </a:p>
      </dsp:txBody>
      <dsp:txXfrm rot="10800000">
        <a:off x="0" y="886402"/>
        <a:ext cx="8229600" cy="580076"/>
      </dsp:txXfrm>
    </dsp:sp>
    <dsp:sp modelId="{D49A06CC-C764-4611-86A4-A2B310011BB2}">
      <dsp:nvSpPr>
        <dsp:cNvPr id="0" name=""/>
        <dsp:cNvSpPr/>
      </dsp:nvSpPr>
      <dsp:spPr>
        <a:xfrm rot="10800000">
          <a:off x="0" y="19579"/>
          <a:ext cx="8229600" cy="892741"/>
        </a:xfrm>
        <a:prstGeom prst="upArrowCallout">
          <a:avLst/>
        </a:prstGeom>
        <a:solidFill>
          <a:srgbClr val="18453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>
              <a:latin typeface="+mn-lt"/>
              <a:cs typeface="Gotham Book" pitchFamily="50" charset="0"/>
            </a:rPr>
            <a:t>Unit-level committee makes recommendation to unit leader or school director</a:t>
          </a:r>
          <a:endParaRPr lang="en-US" sz="1800" kern="1200" dirty="0">
            <a:latin typeface="+mn-lt"/>
            <a:cs typeface="Gotham Book" pitchFamily="50" charset="0"/>
          </a:endParaRPr>
        </a:p>
      </dsp:txBody>
      <dsp:txXfrm rot="10800000">
        <a:off x="0" y="19579"/>
        <a:ext cx="8229600" cy="580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28843"/>
            <a:ext cx="10363200" cy="130196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 i="0" baseline="0">
                <a:ln>
                  <a:noFill/>
                </a:ln>
                <a:solidFill>
                  <a:srgbClr val="18453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0809"/>
            <a:ext cx="10363200" cy="21023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0A6CF5-3BAA-4301-9C7B-C282ED443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057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48610"/>
            <a:ext cx="10972800" cy="4802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700" b="1" i="0" baseline="0">
                <a:solidFill>
                  <a:srgbClr val="18453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9671"/>
            <a:ext cx="10972800" cy="4066495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100" b="0" i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1800" b="0" i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1500"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D737E2D-E991-494F-A708-6D8D6CA5BF1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170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0A6CF5-3BAA-4301-9C7B-C282ED443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3155"/>
            <a:ext cx="10972800" cy="87509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9668"/>
            <a:ext cx="5267605" cy="4296683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314795" y="2059668"/>
            <a:ext cx="5267605" cy="4296683"/>
          </a:xfrm>
          <a:prstGeom prst="rect">
            <a:avLst/>
          </a:prstGeo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28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Font typeface="Wingdings" charset="2"/>
              <a:buChar char="§"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/>
            </a:lvl1pPr>
          </a:lstStyle>
          <a:p>
            <a:fld id="{1AD87208-1F22-4899-8BE5-823AF6F06DB0}" type="datetime1">
              <a:rPr lang="en-US" smtClean="0"/>
              <a:t>3/4/2026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r>
              <a:rPr lang="en-US"/>
              <a:t>Footer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68E68C61-34E7-1546-8BC9-84A1E2E3AD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5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09874"/>
            <a:ext cx="10972800" cy="82173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>
                <a:solidFill>
                  <a:srgbClr val="18453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81012"/>
            <a:ext cx="10972800" cy="4024165"/>
          </a:xfrm>
          <a:prstGeom prst="rect">
            <a:avLst/>
          </a:prstGeom>
        </p:spPr>
        <p:txBody>
          <a:bodyPr wrap="square" numCol="1" anchor="t"/>
          <a:lstStyle>
            <a:lvl1pPr marL="0" indent="0" algn="l">
              <a:buClr>
                <a:schemeClr val="tx1">
                  <a:lumMod val="75000"/>
                  <a:lumOff val="25000"/>
                </a:schemeClr>
              </a:buClr>
              <a:buFontTx/>
              <a:buNone/>
              <a:defRPr sz="24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Clr>
                <a:schemeClr val="tx1">
                  <a:lumMod val="75000"/>
                  <a:lumOff val="25000"/>
                </a:schemeClr>
              </a:buClr>
              <a:buFontTx/>
              <a:buNone/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1F04554-CFE2-4446-931A-24448078D327}" type="datetime1">
              <a:rPr lang="en-US" smtClean="0"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r>
              <a:rPr lang="en-US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8E68C61-34E7-1546-8BC9-84A1E2E3AD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520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277232"/>
            <a:ext cx="12192000" cy="580768"/>
          </a:xfrm>
          <a:prstGeom prst="rect">
            <a:avLst/>
          </a:prstGeom>
          <a:solidFill>
            <a:srgbClr val="94A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4254" y="6356352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defRPr/>
            </a:pPr>
            <a:fld id="{A2F34E8B-6283-4F34-BD83-ACB982BCB66C}" type="slidenum">
              <a:rPr lang="en-US" smtClean="0"/>
              <a:pPr algn="l"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6022" y="6356352"/>
            <a:ext cx="404252" cy="468125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0"/>
            <a:ext cx="12192000" cy="580768"/>
          </a:xfrm>
          <a:prstGeom prst="rect">
            <a:avLst/>
          </a:prstGeom>
          <a:solidFill>
            <a:srgbClr val="0C5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525" y="56444"/>
            <a:ext cx="3455772" cy="47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61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defTabSz="342891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342891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342891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342891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342891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342891" algn="ctr" defTabSz="342891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685783" algn="ctr" defTabSz="342891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028674" algn="ctr" defTabSz="342891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371566" algn="ctr" defTabSz="342891" rtl="0" eaLnBrk="1" fontAlgn="base" hangingPunct="1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257168" indent="-257168" algn="l" defTabSz="342891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557199" indent="-214308" algn="l" defTabSz="342891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857229" indent="-171446" algn="l" defTabSz="342891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200121" indent="-171446" algn="l" defTabSz="342891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1543012" indent="-171446" algn="l" defTabSz="342891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1885904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3428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342891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dge.sitecorecloud.io/michigansta4a14-msu70a4-prod718c-8cd0/media/project/msu/fasaffairs/docs/tenure_clock_timeline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r.msu.edu/policies-procedures/faculty-academic-staff/faculty-handbook/tenure_timeline_extension.html" TargetMode="External"/><Relationship Id="rId2" Type="http://schemas.openxmlformats.org/officeDocument/2006/relationships/hyperlink" Target="https://drive.google.com/file/d/1ssl1r42qyawAd61d7OrdUP5uBD_ESVF8/vie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hr.msu.edu/ua/forms/faculty-academic-staff/info-rrpt-pages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B5C684-3FDC-5EB6-4972-D436968BA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7FEA490-B383-5F4A-BE9A-8DE405996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6083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CANR Faculty Guide: Understanding the Tenure System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D9DBE5-A646-5D91-5F0A-61C1C8C74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95" y="1841159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Tenure Clock Begins on 8/16 of the Hire Year</a:t>
            </a:r>
          </a:p>
          <a:p>
            <a:r>
              <a:rPr lang="en-US" dirty="0"/>
              <a:t>New Assistant Professors Start in a 7-Year Probationary Period (detailed on pages 2 &amp; 3)</a:t>
            </a:r>
          </a:p>
          <a:p>
            <a:r>
              <a:rPr lang="en-US" dirty="0"/>
              <a:t>Extensions are Available (detailed on pages 4 &amp; 5)</a:t>
            </a:r>
          </a:p>
          <a:p>
            <a:r>
              <a:rPr lang="en-US" dirty="0"/>
              <a:t>Reappointment, Promotion, and Tenure Reviews Follow an Annual Cycle (detailed on pages 6 &amp; 7)</a:t>
            </a:r>
          </a:p>
          <a:p>
            <a:r>
              <a:rPr lang="en-US" dirty="0"/>
              <a:t>There is a standard set of Materials Faculty will have to prepare for an RPT Review (detailed on pages 8 &amp; 9)</a:t>
            </a:r>
          </a:p>
          <a:p>
            <a:r>
              <a:rPr lang="en-US" dirty="0"/>
              <a:t>Your Unit Leader and Mentoring Committee are Critical to Successful Reappointment and Promotion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93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99753BC-5E0E-B86D-F012-F4AAF3557B75}"/>
              </a:ext>
            </a:extLst>
          </p:cNvPr>
          <p:cNvCxnSpPr/>
          <p:nvPr/>
        </p:nvCxnSpPr>
        <p:spPr>
          <a:xfrm>
            <a:off x="1909845" y="2977661"/>
            <a:ext cx="8055033" cy="8313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Left Brace 4">
            <a:extLst>
              <a:ext uri="{FF2B5EF4-FFF2-40B4-BE49-F238E27FC236}">
                <a16:creationId xmlns:a16="http://schemas.microsoft.com/office/drawing/2014/main" id="{952E4675-107D-BA71-F04E-BE1B86F0EC3C}"/>
              </a:ext>
            </a:extLst>
          </p:cNvPr>
          <p:cNvSpPr/>
          <p:nvPr/>
        </p:nvSpPr>
        <p:spPr>
          <a:xfrm rot="16200000">
            <a:off x="5372099" y="-372369"/>
            <a:ext cx="1130530" cy="805503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86F5CC-61A4-81F7-D17A-4A76952F33B9}"/>
              </a:ext>
            </a:extLst>
          </p:cNvPr>
          <p:cNvSpPr txBox="1"/>
          <p:nvPr/>
        </p:nvSpPr>
        <p:spPr>
          <a:xfrm>
            <a:off x="4594781" y="4220414"/>
            <a:ext cx="2685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 Year Probationary Period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D1935837-44D7-F3EF-9895-7099703F6DD2}"/>
              </a:ext>
            </a:extLst>
          </p:cNvPr>
          <p:cNvSpPr/>
          <p:nvPr/>
        </p:nvSpPr>
        <p:spPr>
          <a:xfrm rot="16200000">
            <a:off x="3530829" y="-77267"/>
            <a:ext cx="1330036" cy="4572001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E6A157-2C14-C8C6-3426-E0B02210609B}"/>
              </a:ext>
            </a:extLst>
          </p:cNvPr>
          <p:cNvSpPr txBox="1"/>
          <p:nvPr/>
        </p:nvSpPr>
        <p:spPr>
          <a:xfrm>
            <a:off x="2707507" y="1174381"/>
            <a:ext cx="37745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Initial Four-Year Probationary Period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BB3413EA-A969-7AFB-7E83-D8F9E95D7123}"/>
              </a:ext>
            </a:extLst>
          </p:cNvPr>
          <p:cNvSpPr/>
          <p:nvPr/>
        </p:nvSpPr>
        <p:spPr>
          <a:xfrm rot="16200000">
            <a:off x="7558345" y="467218"/>
            <a:ext cx="1330037" cy="348302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D8370B-0A92-3A64-C89E-AD511973BDF5}"/>
              </a:ext>
            </a:extLst>
          </p:cNvPr>
          <p:cNvSpPr txBox="1"/>
          <p:nvPr/>
        </p:nvSpPr>
        <p:spPr>
          <a:xfrm>
            <a:off x="6636884" y="1174381"/>
            <a:ext cx="3696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Second 3-Year Probationary Period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045401B-AEAF-3871-6BDF-9DC99B5D4374}"/>
              </a:ext>
            </a:extLst>
          </p:cNvPr>
          <p:cNvCxnSpPr/>
          <p:nvPr/>
        </p:nvCxnSpPr>
        <p:spPr>
          <a:xfrm>
            <a:off x="2998813" y="2853263"/>
            <a:ext cx="0" cy="348843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15E4276-4244-C87F-7493-0905A7571CB7}"/>
              </a:ext>
            </a:extLst>
          </p:cNvPr>
          <p:cNvCxnSpPr/>
          <p:nvPr/>
        </p:nvCxnSpPr>
        <p:spPr>
          <a:xfrm>
            <a:off x="4132114" y="2853263"/>
            <a:ext cx="0" cy="34884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D17755-8CF8-8494-6900-511CA4F9E0FC}"/>
              </a:ext>
            </a:extLst>
          </p:cNvPr>
          <p:cNvCxnSpPr/>
          <p:nvPr/>
        </p:nvCxnSpPr>
        <p:spPr>
          <a:xfrm>
            <a:off x="6481848" y="2873751"/>
            <a:ext cx="0" cy="348843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C49595-95F5-25AF-C1BF-773B7A69FA06}"/>
              </a:ext>
            </a:extLst>
          </p:cNvPr>
          <p:cNvCxnSpPr/>
          <p:nvPr/>
        </p:nvCxnSpPr>
        <p:spPr>
          <a:xfrm>
            <a:off x="5334689" y="2873750"/>
            <a:ext cx="0" cy="348843"/>
          </a:xfrm>
          <a:prstGeom prst="line">
            <a:avLst/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7B8F0DC-D0AD-1802-508E-6EFDA7B1871A}"/>
              </a:ext>
            </a:extLst>
          </p:cNvPr>
          <p:cNvSpPr txBox="1"/>
          <p:nvPr/>
        </p:nvSpPr>
        <p:spPr>
          <a:xfrm>
            <a:off x="2056705" y="3088682"/>
            <a:ext cx="9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17386CD-8E8B-F5B8-C0D1-71839F7BECE8}"/>
              </a:ext>
            </a:extLst>
          </p:cNvPr>
          <p:cNvSpPr txBox="1"/>
          <p:nvPr/>
        </p:nvSpPr>
        <p:spPr>
          <a:xfrm>
            <a:off x="3161600" y="3088682"/>
            <a:ext cx="9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EB2037-A81F-686A-C08F-3D8899BCB82D}"/>
              </a:ext>
            </a:extLst>
          </p:cNvPr>
          <p:cNvSpPr txBox="1"/>
          <p:nvPr/>
        </p:nvSpPr>
        <p:spPr>
          <a:xfrm>
            <a:off x="4378725" y="3088682"/>
            <a:ext cx="9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94F61A1-9FB7-B78A-E4D1-6D4BA607D3C0}"/>
              </a:ext>
            </a:extLst>
          </p:cNvPr>
          <p:cNvSpPr txBox="1"/>
          <p:nvPr/>
        </p:nvSpPr>
        <p:spPr>
          <a:xfrm>
            <a:off x="5552895" y="3093097"/>
            <a:ext cx="9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4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5080148-C44B-81E2-466D-EDCC7680A586}"/>
              </a:ext>
            </a:extLst>
          </p:cNvPr>
          <p:cNvCxnSpPr/>
          <p:nvPr/>
        </p:nvCxnSpPr>
        <p:spPr>
          <a:xfrm>
            <a:off x="9964878" y="2873749"/>
            <a:ext cx="0" cy="348843"/>
          </a:xfrm>
          <a:prstGeom prst="line">
            <a:avLst/>
          </a:prstGeom>
          <a:ln w="571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290C19-A5E5-F72E-5FE3-01F1672EB658}"/>
              </a:ext>
            </a:extLst>
          </p:cNvPr>
          <p:cNvCxnSpPr/>
          <p:nvPr/>
        </p:nvCxnSpPr>
        <p:spPr>
          <a:xfrm>
            <a:off x="8778929" y="2856219"/>
            <a:ext cx="0" cy="348843"/>
          </a:xfrm>
          <a:prstGeom prst="line">
            <a:avLst/>
          </a:prstGeom>
          <a:ln w="571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13E7822-DCC4-E828-6361-1E1D0BB20820}"/>
              </a:ext>
            </a:extLst>
          </p:cNvPr>
          <p:cNvCxnSpPr/>
          <p:nvPr/>
        </p:nvCxnSpPr>
        <p:spPr>
          <a:xfrm>
            <a:off x="7573583" y="2873749"/>
            <a:ext cx="0" cy="34884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18407BF7-080F-EE75-5AC1-A4C35117AD30}"/>
              </a:ext>
            </a:extLst>
          </p:cNvPr>
          <p:cNvSpPr txBox="1"/>
          <p:nvPr/>
        </p:nvSpPr>
        <p:spPr>
          <a:xfrm>
            <a:off x="6653643" y="3093097"/>
            <a:ext cx="9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DEA3526-0A52-D7DA-A08B-CB0595EFF3DB}"/>
              </a:ext>
            </a:extLst>
          </p:cNvPr>
          <p:cNvSpPr txBox="1"/>
          <p:nvPr/>
        </p:nvSpPr>
        <p:spPr>
          <a:xfrm>
            <a:off x="7734993" y="3085418"/>
            <a:ext cx="9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6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26AD6B7-0EF7-750B-A702-9E0F0FA6B6F9}"/>
              </a:ext>
            </a:extLst>
          </p:cNvPr>
          <p:cNvSpPr txBox="1"/>
          <p:nvPr/>
        </p:nvSpPr>
        <p:spPr>
          <a:xfrm>
            <a:off x="8977739" y="3085418"/>
            <a:ext cx="939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Year 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142FD3-D5F8-034D-C2F9-FE3C79F54D44}"/>
              </a:ext>
            </a:extLst>
          </p:cNvPr>
          <p:cNvSpPr txBox="1"/>
          <p:nvPr/>
        </p:nvSpPr>
        <p:spPr>
          <a:xfrm>
            <a:off x="0" y="5051394"/>
            <a:ext cx="12133811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</a:rPr>
              <a:t>Reappointment process begins at the end of the candidates second year (Year 2, above).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Potential Reappointment for a second probationary period of three years is enacted July 1</a:t>
            </a:r>
            <a:r>
              <a:rPr lang="en-US" sz="1600" baseline="30000" dirty="0">
                <a:solidFill>
                  <a:schemeClr val="accent4">
                    <a:lumMod val="75000"/>
                  </a:schemeClr>
                </a:solidFill>
              </a:rPr>
              <a:t>st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 of Year 3.</a:t>
            </a:r>
            <a:r>
              <a:rPr lang="en-US" sz="1600" dirty="0"/>
              <a:t> This allows a full year for candidates who are not reappointed to look for new opportunities.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FF0000"/>
                </a:solidFill>
              </a:rPr>
              <a:t>Promotion process from Assistant Professor to Associate Professor with Tenure begins at the end of the candidate’s fifth year (first year during the second probationary period).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Potential promotion is enacted July 1</a:t>
            </a:r>
            <a:r>
              <a:rPr lang="en-US" sz="1600" baseline="30000" dirty="0">
                <a:solidFill>
                  <a:schemeClr val="accent4">
                    <a:lumMod val="75000"/>
                  </a:schemeClr>
                </a:solidFill>
              </a:rPr>
              <a:t>st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</a:rPr>
              <a:t> of Year 6.</a:t>
            </a:r>
            <a:r>
              <a:rPr lang="en-US" sz="1600" dirty="0"/>
              <a:t> This allows a full year for candidates who are not promoted to look for new opportunities.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DEF1F31-8D5F-3E6B-1675-7B3747403893}"/>
              </a:ext>
            </a:extLst>
          </p:cNvPr>
          <p:cNvSpPr txBox="1"/>
          <p:nvPr/>
        </p:nvSpPr>
        <p:spPr>
          <a:xfrm>
            <a:off x="91440" y="4610820"/>
            <a:ext cx="1995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NOTES: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73E96D9-17C9-EA02-BF33-3CABEE1BD64B}"/>
              </a:ext>
            </a:extLst>
          </p:cNvPr>
          <p:cNvSpPr txBox="1"/>
          <p:nvPr/>
        </p:nvSpPr>
        <p:spPr>
          <a:xfrm>
            <a:off x="142007" y="2792995"/>
            <a:ext cx="2078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8/16 of Hire Year</a:t>
            </a:r>
          </a:p>
        </p:txBody>
      </p:sp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DA70F4AA-7636-290B-0D79-9EDF81E258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6482516"/>
              </p:ext>
            </p:extLst>
          </p:nvPr>
        </p:nvGraphicFramePr>
        <p:xfrm>
          <a:off x="7369243" y="4220414"/>
          <a:ext cx="46482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648200" imgH="390525" progId="Excel.Sheet.12">
                  <p:embed/>
                </p:oleObj>
              </mc:Choice>
              <mc:Fallback>
                <p:oleObj name="Worksheet" r:id="rId2" imgW="4648200" imgH="390525" progId="Excel.Sheet.12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DA70F4AA-7636-290B-0D79-9EDF81E2586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69243" y="4220414"/>
                        <a:ext cx="4648200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BF66AF49-B43D-8D15-8C64-8FA929C34111}"/>
              </a:ext>
            </a:extLst>
          </p:cNvPr>
          <p:cNvSpPr txBox="1"/>
          <p:nvPr/>
        </p:nvSpPr>
        <p:spPr>
          <a:xfrm>
            <a:off x="7258402" y="3825558"/>
            <a:ext cx="29073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RPT Timeline Calculator*:</a:t>
            </a:r>
            <a:r>
              <a:rPr lang="en-US" b="1" dirty="0"/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758AD5E-0447-39D4-CD6E-326DA1505827}"/>
              </a:ext>
            </a:extLst>
          </p:cNvPr>
          <p:cNvSpPr txBox="1"/>
          <p:nvPr/>
        </p:nvSpPr>
        <p:spPr>
          <a:xfrm>
            <a:off x="7340214" y="4574731"/>
            <a:ext cx="448748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*Does not factor in extensions</a:t>
            </a:r>
          </a:p>
          <a:p>
            <a:r>
              <a:rPr lang="en-US" sz="1000" dirty="0"/>
              <a:t>**Must enter in the year hired into the tenure system (must use four digits [e.g. 2026])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8A6518B-4C40-8117-F85A-B2F598344634}"/>
              </a:ext>
            </a:extLst>
          </p:cNvPr>
          <p:cNvSpPr txBox="1"/>
          <p:nvPr/>
        </p:nvSpPr>
        <p:spPr>
          <a:xfrm>
            <a:off x="91440" y="435717"/>
            <a:ext cx="53843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+mj-lt"/>
              </a:rPr>
              <a:t>Probationary Appointments</a:t>
            </a:r>
          </a:p>
        </p:txBody>
      </p:sp>
    </p:spTree>
    <p:extLst>
      <p:ext uri="{BB962C8B-B14F-4D97-AF65-F5344CB8AC3E}">
        <p14:creationId xmlns:p14="http://schemas.microsoft.com/office/powerpoint/2010/main" val="3546065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1177F-3A07-2A58-F616-113DA1704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6AF6A-D545-BF41-5A92-026A27F7C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3853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Probationary Appointments,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952D6-70B7-75DC-ABF4-C29E4387F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974" y="13684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Faculty with previous relevant experience may have time in the probationary period waived or may go up “early” for either reappointment or promotion.</a:t>
            </a:r>
          </a:p>
          <a:p>
            <a:r>
              <a:rPr lang="en-US" dirty="0"/>
              <a:t>Faculty who are hired at the rank of Associate Professor are initially appointed into a 4-year probationary appointment.</a:t>
            </a:r>
          </a:p>
          <a:p>
            <a:r>
              <a:rPr lang="en-US" dirty="0"/>
              <a:t>The process allows for a terminal year should a reappointment/promotion with tenure be unsuccessful</a:t>
            </a:r>
          </a:p>
          <a:p>
            <a:r>
              <a:rPr lang="en-US" dirty="0"/>
              <a:t>Additional Resources:</a:t>
            </a:r>
          </a:p>
          <a:p>
            <a:pPr lvl="1"/>
            <a:r>
              <a:rPr lang="en-US" dirty="0">
                <a:hlinkClick r:id="rId2"/>
              </a:rPr>
              <a:t>https://edge.sitecorecloud.io/michigansta4a14-msu70a4-prod718c-8cd0/media/project/msu/fasaffairs/docs/tenure_clock_timeline.pdf</a:t>
            </a:r>
            <a:r>
              <a:rPr lang="en-US" dirty="0"/>
              <a:t> (University’s Tenure Clock Guide)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670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8C5BF-A6E9-F8E9-61BD-A2C0678DF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87948B-C713-7144-35DB-44B9F84B2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91241"/>
            <a:ext cx="8229600" cy="480233"/>
          </a:xfrm>
        </p:spPr>
        <p:txBody>
          <a:bodyPr>
            <a:noAutofit/>
          </a:bodyPr>
          <a:lstStyle/>
          <a:p>
            <a:r>
              <a:rPr lang="en-US" sz="3600" dirty="0"/>
              <a:t>Extending the Tenure Clock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6BAA21B-747F-FF7F-46CE-724EDC688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102" y="1382486"/>
            <a:ext cx="8229600" cy="4876800"/>
          </a:xfrm>
        </p:spPr>
        <p:txBody>
          <a:bodyPr>
            <a:normAutofit fontScale="32500" lnSpcReduction="20000"/>
          </a:bodyPr>
          <a:lstStyle/>
          <a:p>
            <a:r>
              <a:rPr lang="en-US" sz="5100" b="1" dirty="0">
                <a:latin typeface="+mj-lt"/>
              </a:rPr>
              <a:t>Automatic one year for the following reasons:</a:t>
            </a:r>
          </a:p>
          <a:p>
            <a:pPr lvl="1"/>
            <a:r>
              <a:rPr lang="en-US" sz="5100" dirty="0">
                <a:latin typeface="+mj-lt"/>
              </a:rPr>
              <a:t>Leaves of absence with or without pay that are one semester to twelve months. </a:t>
            </a:r>
          </a:p>
          <a:p>
            <a:pPr lvl="1"/>
            <a:r>
              <a:rPr lang="en-US" sz="5100" dirty="0">
                <a:latin typeface="+mj-lt"/>
              </a:rPr>
              <a:t>Changes in appointment to 50% time or less for one year. </a:t>
            </a:r>
          </a:p>
          <a:p>
            <a:pPr lvl="1"/>
            <a:r>
              <a:rPr lang="en-US" sz="5100" dirty="0">
                <a:latin typeface="+mj-lt"/>
              </a:rPr>
              <a:t>An extension recommended as an outcome of a hearing and/or appeal conducted pursuant to the Faculty Grievance Policy.</a:t>
            </a:r>
          </a:p>
          <a:p>
            <a:pPr marL="342891" lvl="1" indent="0">
              <a:buNone/>
            </a:pPr>
            <a:endParaRPr lang="en-US" sz="5100" dirty="0">
              <a:latin typeface="+mj-lt"/>
            </a:endParaRPr>
          </a:p>
          <a:p>
            <a:r>
              <a:rPr lang="en-US" sz="5100" b="1" dirty="0">
                <a:latin typeface="+mj-lt"/>
              </a:rPr>
              <a:t>Automatic at request of faculty for birth or adoption</a:t>
            </a:r>
          </a:p>
          <a:p>
            <a:pPr lvl="1"/>
            <a:r>
              <a:rPr lang="en-US" sz="5100" u="sng" dirty="0">
                <a:latin typeface="+mj-lt"/>
              </a:rPr>
              <a:t>The request for an automatic one-year extension for the birth or adoption of a child must be submitted within two years of the birth/adoption</a:t>
            </a:r>
            <a:r>
              <a:rPr lang="en-US" sz="5100" dirty="0">
                <a:latin typeface="+mj-lt"/>
              </a:rPr>
              <a:t>, but no later than the due date for the submission to the department/school of the dossier for the next reappointment/promotion/tenure review.</a:t>
            </a:r>
          </a:p>
          <a:p>
            <a:pPr marL="342891" lvl="1" indent="0">
              <a:buNone/>
            </a:pPr>
            <a:endParaRPr lang="en-US" sz="5100" dirty="0">
              <a:latin typeface="+mj-lt"/>
            </a:endParaRPr>
          </a:p>
          <a:p>
            <a:r>
              <a:rPr lang="en-US" sz="5100" b="1" dirty="0">
                <a:latin typeface="+mj-lt"/>
              </a:rPr>
              <a:t>Additional extensions-</a:t>
            </a:r>
            <a:r>
              <a:rPr lang="en-US" sz="5100" dirty="0">
                <a:latin typeface="+mj-lt"/>
              </a:rPr>
              <a:t>-request from University Committee on Faculty Tenure: </a:t>
            </a:r>
          </a:p>
          <a:p>
            <a:pPr lvl="1"/>
            <a:r>
              <a:rPr lang="en-US" sz="5100" dirty="0">
                <a:latin typeface="+mj-lt"/>
              </a:rPr>
              <a:t>Illness, family health</a:t>
            </a:r>
          </a:p>
          <a:p>
            <a:pPr lvl="1"/>
            <a:r>
              <a:rPr lang="en-US" sz="5100" dirty="0">
                <a:latin typeface="+mj-lt"/>
              </a:rPr>
              <a:t>To receive prestigious awards and fellowships</a:t>
            </a:r>
            <a:endParaRPr lang="en-US" sz="51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87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1A99C-6794-CE8C-35E1-F3A9D028F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BEE3CDA-0E05-D556-9091-9F6E43AB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8807" y="732188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Extending the Tenure Clock, Continued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9BD3737-A227-413F-F787-308D21F94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228" y="2253073"/>
            <a:ext cx="10515600" cy="4351338"/>
          </a:xfrm>
        </p:spPr>
        <p:txBody>
          <a:bodyPr/>
          <a:lstStyle/>
          <a:p>
            <a:r>
              <a:rPr lang="en-US" dirty="0"/>
              <a:t>Faculty members are not penalized for using an extension</a:t>
            </a:r>
          </a:p>
          <a:p>
            <a:pPr lvl="1"/>
            <a:r>
              <a:rPr lang="en-US" dirty="0"/>
              <a:t>There is not an increase in expectations</a:t>
            </a:r>
          </a:p>
          <a:p>
            <a:pPr lvl="1"/>
            <a:r>
              <a:rPr lang="en-US" dirty="0"/>
              <a:t>Faculty members using an extension should still report the actives from the extension year when they go up for an RPT action</a:t>
            </a:r>
          </a:p>
          <a:p>
            <a:r>
              <a:rPr lang="en-US" dirty="0"/>
              <a:t>Additional Resources:</a:t>
            </a:r>
          </a:p>
          <a:p>
            <a:pPr lvl="1"/>
            <a:r>
              <a:rPr lang="en-US" dirty="0">
                <a:hlinkClick r:id="rId2"/>
              </a:rPr>
              <a:t>https://drive.google.com/file/d/1ssl1r42qyawAd61d7OrdUP5uBD_ESVF8/view</a:t>
            </a:r>
            <a:r>
              <a:rPr lang="en-US" dirty="0"/>
              <a:t> (Extending the Tenure Clock, Tip Sheet)</a:t>
            </a:r>
          </a:p>
          <a:p>
            <a:pPr lvl="1"/>
            <a:r>
              <a:rPr lang="en-US" dirty="0">
                <a:hlinkClick r:id="rId3"/>
              </a:rPr>
              <a:t>https://hr.msu.edu/policies-procedures/faculty-academic-staff/faculty-handbook/tenure_timeline_extension.html</a:t>
            </a:r>
            <a:r>
              <a:rPr lang="en-US" dirty="0"/>
              <a:t> (University policy on Tenure Clock Extensions)</a:t>
            </a:r>
          </a:p>
        </p:txBody>
      </p:sp>
    </p:spTree>
    <p:extLst>
      <p:ext uri="{BB962C8B-B14F-4D97-AF65-F5344CB8AC3E}">
        <p14:creationId xmlns:p14="http://schemas.microsoft.com/office/powerpoint/2010/main" val="61601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11FA3-C12D-C72A-DF87-98E37D493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4" descr="Department level committee makes recommendation to chair or school director.  &#10;&#10;Chair independently makes a recommendation to the dean. &#10;&#10;The dean is advised by a college review committee. &#10;&#10;The dean independently makes a recommendation to the provost. ">
            <a:extLst>
              <a:ext uri="{FF2B5EF4-FFF2-40B4-BE49-F238E27FC236}">
                <a16:creationId xmlns:a16="http://schemas.microsoft.com/office/drawing/2014/main" id="{BEA747D3-E1FC-CDDE-6F2A-40DE6FB407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188580"/>
              </p:ext>
            </p:extLst>
          </p:nvPr>
        </p:nvGraphicFramePr>
        <p:xfrm>
          <a:off x="1853740" y="1268681"/>
          <a:ext cx="8229600" cy="5005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758254F6-FF23-7A6F-BCFD-916D8F9AD981}"/>
              </a:ext>
            </a:extLst>
          </p:cNvPr>
          <p:cNvSpPr txBox="1">
            <a:spLocks/>
          </p:cNvSpPr>
          <p:nvPr/>
        </p:nvSpPr>
        <p:spPr>
          <a:xfrm>
            <a:off x="201782" y="14929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/>
              <a:t>RPT Review Cycle: The Big Picture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76045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F38BF-FFA3-9A72-466B-27F4D3086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A26B4C1-45CD-5043-ACF5-3BF31483C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67" y="62022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RPT Review Cycle: In the Weeds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95B74D-00F4-DF61-1012-8231B4DB5C25}"/>
              </a:ext>
            </a:extLst>
          </p:cNvPr>
          <p:cNvSpPr/>
          <p:nvPr/>
        </p:nvSpPr>
        <p:spPr>
          <a:xfrm>
            <a:off x="262887" y="1854164"/>
            <a:ext cx="1704513" cy="1047566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3A3602-B501-B5A2-E077-F18FF6A4B0E4}"/>
              </a:ext>
            </a:extLst>
          </p:cNvPr>
          <p:cNvSpPr txBox="1"/>
          <p:nvPr/>
        </p:nvSpPr>
        <p:spPr>
          <a:xfrm>
            <a:off x="262887" y="1945783"/>
            <a:ext cx="17045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Faculty member completes Form on P&amp;E and associated documents </a:t>
            </a:r>
          </a:p>
          <a:p>
            <a:endParaRPr lang="en-US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FFA070B1-933A-85D7-6D8F-E719A3ECBC8E}"/>
              </a:ext>
            </a:extLst>
          </p:cNvPr>
          <p:cNvSpPr/>
          <p:nvPr/>
        </p:nvSpPr>
        <p:spPr>
          <a:xfrm>
            <a:off x="2065054" y="2262537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65264C-915D-58CB-B236-406DB6483CB4}"/>
              </a:ext>
            </a:extLst>
          </p:cNvPr>
          <p:cNvSpPr/>
          <p:nvPr/>
        </p:nvSpPr>
        <p:spPr>
          <a:xfrm>
            <a:off x="2668736" y="1865495"/>
            <a:ext cx="1704513" cy="104756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7A40E7F-560F-B5CE-14FB-954736B12E76}"/>
              </a:ext>
            </a:extLst>
          </p:cNvPr>
          <p:cNvSpPr txBox="1"/>
          <p:nvPr/>
        </p:nvSpPr>
        <p:spPr>
          <a:xfrm>
            <a:off x="2668736" y="1957114"/>
            <a:ext cx="17045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Unit leader requests external letters of review (only for promotions)</a:t>
            </a:r>
          </a:p>
          <a:p>
            <a:endParaRPr lang="en-US" dirty="0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A0BEEBFD-2BED-7170-0C58-E7BA50DA2178}"/>
              </a:ext>
            </a:extLst>
          </p:cNvPr>
          <p:cNvSpPr/>
          <p:nvPr/>
        </p:nvSpPr>
        <p:spPr>
          <a:xfrm>
            <a:off x="4470903" y="2273868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DB8183D-2203-3758-AC6A-C1C7E4C1DA2B}"/>
              </a:ext>
            </a:extLst>
          </p:cNvPr>
          <p:cNvSpPr/>
          <p:nvPr/>
        </p:nvSpPr>
        <p:spPr>
          <a:xfrm>
            <a:off x="5074585" y="1854164"/>
            <a:ext cx="1704513" cy="10475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86C1F82-D2B9-53B1-5155-FB11C9ED0C10}"/>
              </a:ext>
            </a:extLst>
          </p:cNvPr>
          <p:cNvSpPr txBox="1"/>
          <p:nvPr/>
        </p:nvSpPr>
        <p:spPr>
          <a:xfrm>
            <a:off x="5074585" y="1945783"/>
            <a:ext cx="1704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Faculty member gives a seminar within their unit</a:t>
            </a:r>
          </a:p>
          <a:p>
            <a:endParaRPr lang="en-US" dirty="0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1315583B-0269-9CA2-AD11-5EA7DC716E45}"/>
              </a:ext>
            </a:extLst>
          </p:cNvPr>
          <p:cNvSpPr/>
          <p:nvPr/>
        </p:nvSpPr>
        <p:spPr>
          <a:xfrm>
            <a:off x="6876752" y="2262537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1F228B8-35EB-B0C6-97E4-0DD68A52D4A0}"/>
              </a:ext>
            </a:extLst>
          </p:cNvPr>
          <p:cNvSpPr/>
          <p:nvPr/>
        </p:nvSpPr>
        <p:spPr>
          <a:xfrm>
            <a:off x="7480434" y="1854164"/>
            <a:ext cx="1704513" cy="104756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B8293A-9A28-613D-B2F9-9917CA2CE962}"/>
              </a:ext>
            </a:extLst>
          </p:cNvPr>
          <p:cNvSpPr txBox="1"/>
          <p:nvPr/>
        </p:nvSpPr>
        <p:spPr>
          <a:xfrm>
            <a:off x="7480434" y="1945783"/>
            <a:ext cx="17045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Unit faculty vote on the RPT action</a:t>
            </a:r>
          </a:p>
          <a:p>
            <a:endParaRPr lang="en-US" dirty="0"/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2794ED00-264C-10F3-A3B5-E6C3846FC738}"/>
              </a:ext>
            </a:extLst>
          </p:cNvPr>
          <p:cNvSpPr/>
          <p:nvPr/>
        </p:nvSpPr>
        <p:spPr>
          <a:xfrm>
            <a:off x="9282601" y="2262537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6673EBB-0DB3-D345-28B8-B030AFFA05BB}"/>
              </a:ext>
            </a:extLst>
          </p:cNvPr>
          <p:cNvSpPr/>
          <p:nvPr/>
        </p:nvSpPr>
        <p:spPr>
          <a:xfrm>
            <a:off x="9886283" y="1854164"/>
            <a:ext cx="1704513" cy="104756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4C78FCF-B07D-FFE0-5129-56CA62A0574B}"/>
              </a:ext>
            </a:extLst>
          </p:cNvPr>
          <p:cNvSpPr txBox="1"/>
          <p:nvPr/>
        </p:nvSpPr>
        <p:spPr>
          <a:xfrm>
            <a:off x="9886283" y="1945783"/>
            <a:ext cx="1704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Unit submits RPT dossier to CANR on first Friday of December</a:t>
            </a:r>
          </a:p>
          <a:p>
            <a:endParaRPr lang="en-US" dirty="0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6BD234EF-C5B9-2F8F-A69A-3D98A1A67811}"/>
              </a:ext>
            </a:extLst>
          </p:cNvPr>
          <p:cNvSpPr/>
          <p:nvPr/>
        </p:nvSpPr>
        <p:spPr>
          <a:xfrm rot="5400000">
            <a:off x="10485524" y="3182506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B416E11-04F2-97C9-DFDD-94039649415A}"/>
              </a:ext>
            </a:extLst>
          </p:cNvPr>
          <p:cNvSpPr/>
          <p:nvPr/>
        </p:nvSpPr>
        <p:spPr>
          <a:xfrm>
            <a:off x="9886283" y="3683948"/>
            <a:ext cx="1704513" cy="10475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F390F66-2C18-6E47-ED6C-CCFFBAFB71BB}"/>
              </a:ext>
            </a:extLst>
          </p:cNvPr>
          <p:cNvSpPr txBox="1"/>
          <p:nvPr/>
        </p:nvSpPr>
        <p:spPr>
          <a:xfrm>
            <a:off x="9886283" y="3775567"/>
            <a:ext cx="1704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College RPT Committee reviews and votes on each RPT case </a:t>
            </a:r>
          </a:p>
          <a:p>
            <a:endParaRPr lang="en-US" dirty="0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1E47E122-C0C7-F184-8ACB-A41FCD6B5DDF}"/>
              </a:ext>
            </a:extLst>
          </p:cNvPr>
          <p:cNvSpPr/>
          <p:nvPr/>
        </p:nvSpPr>
        <p:spPr>
          <a:xfrm rot="10800000">
            <a:off x="9282601" y="4057129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B160B9D-28B5-A677-705A-A885818B2693}"/>
              </a:ext>
            </a:extLst>
          </p:cNvPr>
          <p:cNvSpPr/>
          <p:nvPr/>
        </p:nvSpPr>
        <p:spPr>
          <a:xfrm>
            <a:off x="7480434" y="3673941"/>
            <a:ext cx="1704513" cy="10475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892B9FC-A751-17A1-5CAF-67BDBA33971A}"/>
              </a:ext>
            </a:extLst>
          </p:cNvPr>
          <p:cNvSpPr txBox="1"/>
          <p:nvPr/>
        </p:nvSpPr>
        <p:spPr>
          <a:xfrm>
            <a:off x="7480434" y="3765560"/>
            <a:ext cx="17045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Unit leaders meets with Dean to discuss cases</a:t>
            </a:r>
          </a:p>
          <a:p>
            <a:endParaRPr lang="en-US" dirty="0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33BF809E-53EB-2378-DFEC-BBB7F0C22D81}"/>
              </a:ext>
            </a:extLst>
          </p:cNvPr>
          <p:cNvSpPr/>
          <p:nvPr/>
        </p:nvSpPr>
        <p:spPr>
          <a:xfrm rot="10800000">
            <a:off x="6876752" y="4047122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6E273C2-7B7A-32AD-4E8C-0C3DE0B37239}"/>
              </a:ext>
            </a:extLst>
          </p:cNvPr>
          <p:cNvSpPr/>
          <p:nvPr/>
        </p:nvSpPr>
        <p:spPr>
          <a:xfrm>
            <a:off x="5074585" y="3683948"/>
            <a:ext cx="1704513" cy="104756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F1B747C-1B03-D57F-B754-2611AADC7B01}"/>
              </a:ext>
            </a:extLst>
          </p:cNvPr>
          <p:cNvSpPr txBox="1"/>
          <p:nvPr/>
        </p:nvSpPr>
        <p:spPr>
          <a:xfrm>
            <a:off x="5074585" y="3775567"/>
            <a:ext cx="1704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The Dean adds their recommendation to RPT dossier</a:t>
            </a:r>
          </a:p>
          <a:p>
            <a:endParaRPr lang="en-US" dirty="0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0F922576-0A7D-4D42-8BEF-8D1D71EAB4D3}"/>
              </a:ext>
            </a:extLst>
          </p:cNvPr>
          <p:cNvSpPr/>
          <p:nvPr/>
        </p:nvSpPr>
        <p:spPr>
          <a:xfrm rot="10800000">
            <a:off x="4470903" y="4057129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0F1B9A8-D608-8F8B-14A1-06A61E586288}"/>
              </a:ext>
            </a:extLst>
          </p:cNvPr>
          <p:cNvSpPr/>
          <p:nvPr/>
        </p:nvSpPr>
        <p:spPr>
          <a:xfrm>
            <a:off x="2668736" y="3651331"/>
            <a:ext cx="1704513" cy="1047566"/>
          </a:xfrm>
          <a:prstGeom prst="rect">
            <a:avLst/>
          </a:prstGeom>
          <a:gradFill flip="none" rotWithShape="1">
            <a:gsLst>
              <a:gs pos="0">
                <a:srgbClr val="92D050"/>
              </a:gs>
              <a:gs pos="100000">
                <a:schemeClr val="accent1">
                  <a:lumMod val="45000"/>
                  <a:lumOff val="55000"/>
                </a:schemeClr>
              </a:gs>
              <a:gs pos="67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7707181-4D2C-77D6-7615-9CFD2B21C377}"/>
              </a:ext>
            </a:extLst>
          </p:cNvPr>
          <p:cNvSpPr txBox="1"/>
          <p:nvPr/>
        </p:nvSpPr>
        <p:spPr>
          <a:xfrm>
            <a:off x="2668736" y="3742950"/>
            <a:ext cx="170451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Feedback is sent to RPT candidates in late February. Candidates make any edits/updates to their RPT dossier</a:t>
            </a:r>
          </a:p>
          <a:p>
            <a:endParaRPr lang="en-US" dirty="0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8725FDEA-9060-EDF5-5562-7E32D0C77767}"/>
              </a:ext>
            </a:extLst>
          </p:cNvPr>
          <p:cNvSpPr/>
          <p:nvPr/>
        </p:nvSpPr>
        <p:spPr>
          <a:xfrm rot="10800000">
            <a:off x="2065054" y="4024512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CD0E9F4-E118-1494-9C06-B5D872A66983}"/>
              </a:ext>
            </a:extLst>
          </p:cNvPr>
          <p:cNvSpPr/>
          <p:nvPr/>
        </p:nvSpPr>
        <p:spPr>
          <a:xfrm>
            <a:off x="262886" y="3651331"/>
            <a:ext cx="1704513" cy="10475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51C2EBC-28F8-0132-28B7-862EDF621ACD}"/>
              </a:ext>
            </a:extLst>
          </p:cNvPr>
          <p:cNvSpPr txBox="1"/>
          <p:nvPr/>
        </p:nvSpPr>
        <p:spPr>
          <a:xfrm>
            <a:off x="262886" y="3742950"/>
            <a:ext cx="170451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Final RPT dossier submitted to the Provost Office by last working day of February</a:t>
            </a:r>
          </a:p>
          <a:p>
            <a:endParaRPr lang="en-US" dirty="0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D751B6F8-D10B-2823-416C-B3F6A6B0F018}"/>
              </a:ext>
            </a:extLst>
          </p:cNvPr>
          <p:cNvSpPr/>
          <p:nvPr/>
        </p:nvSpPr>
        <p:spPr>
          <a:xfrm rot="5400000">
            <a:off x="862127" y="5067420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1A39DF7-F00E-0A23-8013-1362D2DDEA59}"/>
              </a:ext>
            </a:extLst>
          </p:cNvPr>
          <p:cNvSpPr/>
          <p:nvPr/>
        </p:nvSpPr>
        <p:spPr>
          <a:xfrm>
            <a:off x="262886" y="5568862"/>
            <a:ext cx="1704513" cy="10475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11B9A7E-CDBA-A35B-68F5-DE8D68A7AD34}"/>
              </a:ext>
            </a:extLst>
          </p:cNvPr>
          <p:cNvSpPr txBox="1"/>
          <p:nvPr/>
        </p:nvSpPr>
        <p:spPr>
          <a:xfrm>
            <a:off x="262886" y="5660481"/>
            <a:ext cx="1704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Dean meets with University leadership to discuss each RPT case</a:t>
            </a:r>
          </a:p>
          <a:p>
            <a:endParaRPr lang="en-US" dirty="0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72AAD54F-E340-A5F2-2C98-C65FBDA37807}"/>
              </a:ext>
            </a:extLst>
          </p:cNvPr>
          <p:cNvSpPr/>
          <p:nvPr/>
        </p:nvSpPr>
        <p:spPr>
          <a:xfrm>
            <a:off x="2065054" y="5963722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54E5115-B5F1-CA73-B6FB-A975505C8493}"/>
              </a:ext>
            </a:extLst>
          </p:cNvPr>
          <p:cNvSpPr/>
          <p:nvPr/>
        </p:nvSpPr>
        <p:spPr>
          <a:xfrm>
            <a:off x="2668736" y="5566680"/>
            <a:ext cx="1704513" cy="10475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19FB33F-557C-C0A3-6DED-86C32F24468A}"/>
              </a:ext>
            </a:extLst>
          </p:cNvPr>
          <p:cNvSpPr txBox="1"/>
          <p:nvPr/>
        </p:nvSpPr>
        <p:spPr>
          <a:xfrm>
            <a:off x="2668736" y="5658299"/>
            <a:ext cx="1704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Informal feedback is sent to candidates early May</a:t>
            </a:r>
          </a:p>
          <a:p>
            <a:endParaRPr lang="en-US" dirty="0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3C51D955-8205-D182-49D0-C1AD21D60092}"/>
              </a:ext>
            </a:extLst>
          </p:cNvPr>
          <p:cNvSpPr/>
          <p:nvPr/>
        </p:nvSpPr>
        <p:spPr>
          <a:xfrm>
            <a:off x="4470903" y="5975053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880EB69-CE6F-7F63-2FD5-5926AD17364F}"/>
              </a:ext>
            </a:extLst>
          </p:cNvPr>
          <p:cNvSpPr/>
          <p:nvPr/>
        </p:nvSpPr>
        <p:spPr>
          <a:xfrm>
            <a:off x="5074585" y="5566680"/>
            <a:ext cx="1704513" cy="10475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E3D3474-25C9-3F03-5C2A-2831C841BCB8}"/>
              </a:ext>
            </a:extLst>
          </p:cNvPr>
          <p:cNvSpPr txBox="1"/>
          <p:nvPr/>
        </p:nvSpPr>
        <p:spPr>
          <a:xfrm>
            <a:off x="5074585" y="5658299"/>
            <a:ext cx="17045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Promotions with Tenure voted on by BOT at June Meeting</a:t>
            </a:r>
          </a:p>
          <a:p>
            <a:endParaRPr lang="en-US" dirty="0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78CDED5F-23EE-A762-C0B1-584CB5415823}"/>
              </a:ext>
            </a:extLst>
          </p:cNvPr>
          <p:cNvSpPr/>
          <p:nvPr/>
        </p:nvSpPr>
        <p:spPr>
          <a:xfrm>
            <a:off x="6876752" y="5975053"/>
            <a:ext cx="506028" cy="24857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ED0F773-D4B7-7B92-16D4-25925485F9E1}"/>
              </a:ext>
            </a:extLst>
          </p:cNvPr>
          <p:cNvSpPr/>
          <p:nvPr/>
        </p:nvSpPr>
        <p:spPr>
          <a:xfrm>
            <a:off x="7480434" y="5575435"/>
            <a:ext cx="1704513" cy="104756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5673CB9-947A-D00F-3EB3-044A8C0D6E34}"/>
              </a:ext>
            </a:extLst>
          </p:cNvPr>
          <p:cNvSpPr txBox="1"/>
          <p:nvPr/>
        </p:nvSpPr>
        <p:spPr>
          <a:xfrm>
            <a:off x="7480434" y="5667054"/>
            <a:ext cx="17045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1200" dirty="0"/>
              <a:t>Promotions/Reappointments effective 7/1</a:t>
            </a:r>
          </a:p>
          <a:p>
            <a:endParaRPr lang="en-US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5E875EC-6EC7-42C2-4C7B-05D243C1B22B}"/>
              </a:ext>
            </a:extLst>
          </p:cNvPr>
          <p:cNvSpPr/>
          <p:nvPr/>
        </p:nvSpPr>
        <p:spPr>
          <a:xfrm>
            <a:off x="7480434" y="700067"/>
            <a:ext cx="230818" cy="1868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2C1CF00-13DC-2F0C-8E1E-AFDF11C142C6}"/>
              </a:ext>
            </a:extLst>
          </p:cNvPr>
          <p:cNvSpPr txBox="1"/>
          <p:nvPr/>
        </p:nvSpPr>
        <p:spPr>
          <a:xfrm>
            <a:off x="7711252" y="645345"/>
            <a:ext cx="18998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= faculty member’s activity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953934A-F590-FDDB-1D04-D2EA71D4B257}"/>
              </a:ext>
            </a:extLst>
          </p:cNvPr>
          <p:cNvSpPr/>
          <p:nvPr/>
        </p:nvSpPr>
        <p:spPr>
          <a:xfrm>
            <a:off x="7480433" y="1057750"/>
            <a:ext cx="230818" cy="186819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BEF75C4-5D4C-ED85-4B6B-B7FEEAFE5B17}"/>
              </a:ext>
            </a:extLst>
          </p:cNvPr>
          <p:cNvSpPr txBox="1"/>
          <p:nvPr/>
        </p:nvSpPr>
        <p:spPr>
          <a:xfrm>
            <a:off x="7711251" y="1003028"/>
            <a:ext cx="18998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= Unit activity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5092772-0B7C-E3F5-29F3-35E905ED8FFF}"/>
              </a:ext>
            </a:extLst>
          </p:cNvPr>
          <p:cNvSpPr/>
          <p:nvPr/>
        </p:nvSpPr>
        <p:spPr>
          <a:xfrm>
            <a:off x="9788629" y="700067"/>
            <a:ext cx="230818" cy="18681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0F6B125-7401-902A-92B3-EA69013FF11C}"/>
              </a:ext>
            </a:extLst>
          </p:cNvPr>
          <p:cNvSpPr txBox="1"/>
          <p:nvPr/>
        </p:nvSpPr>
        <p:spPr>
          <a:xfrm>
            <a:off x="10019447" y="645345"/>
            <a:ext cx="18998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= College activity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D484413-330A-66BF-6539-7357F632D396}"/>
              </a:ext>
            </a:extLst>
          </p:cNvPr>
          <p:cNvSpPr/>
          <p:nvPr/>
        </p:nvSpPr>
        <p:spPr>
          <a:xfrm>
            <a:off x="9788629" y="1056913"/>
            <a:ext cx="230818" cy="18681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938EBB-FF00-BA11-9ADE-B691D81B48DD}"/>
              </a:ext>
            </a:extLst>
          </p:cNvPr>
          <p:cNvSpPr txBox="1"/>
          <p:nvPr/>
        </p:nvSpPr>
        <p:spPr>
          <a:xfrm>
            <a:off x="10019447" y="1002191"/>
            <a:ext cx="18998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= University activity</a:t>
            </a:r>
          </a:p>
        </p:txBody>
      </p:sp>
    </p:spTree>
    <p:extLst>
      <p:ext uri="{BB962C8B-B14F-4D97-AF65-F5344CB8AC3E}">
        <p14:creationId xmlns:p14="http://schemas.microsoft.com/office/powerpoint/2010/main" val="1145283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1F8444-DC04-BC85-B5FE-BA37E5EC5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0FEB6F0-2FFA-D6F6-3535-0C913A8E5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Completing the RPT Dossier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95BCE52-5CFA-E328-5F09-28DDA25A2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74" y="1343818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The RPT dossier that is sent to the Provost’s Office is comprised of the following:</a:t>
            </a:r>
          </a:p>
          <a:p>
            <a:pPr lvl="1"/>
            <a:r>
              <a:rPr lang="en-US" dirty="0">
                <a:hlinkClick r:id="rId2"/>
              </a:rPr>
              <a:t>Form on P&amp;E</a:t>
            </a:r>
            <a:r>
              <a:rPr lang="en-US" dirty="0"/>
              <a:t>*</a:t>
            </a:r>
          </a:p>
          <a:p>
            <a:pPr lvl="1"/>
            <a:r>
              <a:rPr lang="en-US" dirty="0"/>
              <a:t>Unit Leader Letter</a:t>
            </a:r>
          </a:p>
          <a:p>
            <a:pPr lvl="1"/>
            <a:r>
              <a:rPr lang="en-US" dirty="0"/>
              <a:t>Reflective Essay</a:t>
            </a:r>
          </a:p>
          <a:p>
            <a:pPr lvl="1"/>
            <a:r>
              <a:rPr lang="en-US" dirty="0"/>
              <a:t>C.V.</a:t>
            </a:r>
          </a:p>
          <a:p>
            <a:pPr lvl="1"/>
            <a:r>
              <a:rPr lang="en-US" dirty="0"/>
              <a:t>External Letters of Review</a:t>
            </a:r>
          </a:p>
          <a:p>
            <a:pPr lvl="1"/>
            <a:r>
              <a:rPr lang="en-US" dirty="0"/>
              <a:t>Annual Evaluations</a:t>
            </a:r>
          </a:p>
          <a:p>
            <a:pPr lvl="1"/>
            <a:endParaRPr lang="en-US" dirty="0"/>
          </a:p>
          <a:p>
            <a:r>
              <a:rPr lang="en-US" dirty="0"/>
              <a:t>Completing the dossier is a collaborative effort between faculty member, unit, and college</a:t>
            </a:r>
          </a:p>
          <a:p>
            <a:r>
              <a:rPr lang="en-US" dirty="0"/>
              <a:t>The process may vary between units so be sure to discuss with your unit leader to get a better understanding of expectations</a:t>
            </a:r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E32A745-128A-0100-955B-65CA9C42F4C1}"/>
              </a:ext>
            </a:extLst>
          </p:cNvPr>
          <p:cNvSpPr txBox="1"/>
          <p:nvPr/>
        </p:nvSpPr>
        <p:spPr>
          <a:xfrm>
            <a:off x="129074" y="6382139"/>
            <a:ext cx="4738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*Fixed-term faculty use a different Form on P&amp;E</a:t>
            </a:r>
          </a:p>
        </p:txBody>
      </p:sp>
    </p:spTree>
    <p:extLst>
      <p:ext uri="{BB962C8B-B14F-4D97-AF65-F5344CB8AC3E}">
        <p14:creationId xmlns:p14="http://schemas.microsoft.com/office/powerpoint/2010/main" val="440077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DC7B8-63D0-9492-052A-9A852E974A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6B9174D-3B4E-5048-5582-79AA80B4E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3183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Completing the RPT Dossier: Responsibility Chart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ECB09FA-85C2-9811-D2C1-D00C2C1A30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274823"/>
              </p:ext>
            </p:extLst>
          </p:nvPr>
        </p:nvGraphicFramePr>
        <p:xfrm>
          <a:off x="214603" y="2043403"/>
          <a:ext cx="11803224" cy="390019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34408">
                  <a:extLst>
                    <a:ext uri="{9D8B030D-6E8A-4147-A177-3AD203B41FA5}">
                      <a16:colId xmlns:a16="http://schemas.microsoft.com/office/drawing/2014/main" val="85025293"/>
                    </a:ext>
                  </a:extLst>
                </a:gridCol>
                <a:gridCol w="3934408">
                  <a:extLst>
                    <a:ext uri="{9D8B030D-6E8A-4147-A177-3AD203B41FA5}">
                      <a16:colId xmlns:a16="http://schemas.microsoft.com/office/drawing/2014/main" val="2941905474"/>
                    </a:ext>
                  </a:extLst>
                </a:gridCol>
                <a:gridCol w="3934408">
                  <a:extLst>
                    <a:ext uri="{9D8B030D-6E8A-4147-A177-3AD203B41FA5}">
                      <a16:colId xmlns:a16="http://schemas.microsoft.com/office/drawing/2014/main" val="1537748091"/>
                    </a:ext>
                  </a:extLst>
                </a:gridCol>
              </a:tblGrid>
              <a:tr h="342635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Components of an RPT Dossier Split by Responsibility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978239"/>
                  </a:ext>
                </a:extLst>
              </a:tr>
              <a:tr h="43401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Faculty Member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Faculty Member and 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193407"/>
                  </a:ext>
                </a:extLst>
              </a:tr>
              <a:tr h="312354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Form on P&amp;E Section IV 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Form on P&amp;E Section IV 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Form on P&amp;E Section IV 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Form on P&amp;E Section IV 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Form on P&amp;E Section IV 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Reflective Essay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C.V.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Form on P&amp;E Cover Page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Appendix I: Teaching Evaluations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Form on P&amp;E page 2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Form on P&amp;E page 3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Form on P&amp;E page 4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Form on P&amp;E Section III A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Form on P&amp;E Section III B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Form on P&amp;E Section III C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Form on P&amp;E Section III D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External Letters of Review (if needed)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Annual Reviews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043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4285739"/>
      </p:ext>
    </p:extLst>
  </p:cSld>
  <p:clrMapOvr>
    <a:masterClrMapping/>
  </p:clrMapOvr>
</p:sld>
</file>

<file path=ppt/theme/theme1.xml><?xml version="1.0" encoding="utf-8"?>
<a:theme xmlns:a="http://schemas.openxmlformats.org/drawingml/2006/main" name="MSU Wordmark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25D6C1B6ED8B4AA51EDD8FABF3A661" ma:contentTypeVersion="2" ma:contentTypeDescription="Create a new document." ma:contentTypeScope="" ma:versionID="a42f7b32be9ebdd6b1567cf3292a7e29">
  <xsd:schema xmlns:xsd="http://www.w3.org/2001/XMLSchema" xmlns:xs="http://www.w3.org/2001/XMLSchema" xmlns:p="http://schemas.microsoft.com/office/2006/metadata/properties" xmlns:ns2="2953cbac-0b2d-4868-805e-3f29320cec2a" targetNamespace="http://schemas.microsoft.com/office/2006/metadata/properties" ma:root="true" ma:fieldsID="17d91f24601a9378a8289a7d5db8eab6" ns2:_="">
    <xsd:import namespace="2953cbac-0b2d-4868-805e-3f29320cec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3cbac-0b2d-4868-805e-3f29320cec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29ACF9-85C4-44AE-927B-24B81F2C359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7EF7A7F-CF20-4D42-90C3-A293B91D1C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B76B60-ACA9-4BF3-9EE3-CEF70BF38E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53cbac-0b2d-4868-805e-3f29320cec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2177130-642f-41d9-9211-74237ad5687d}" enabled="0" method="" siteId="{22177130-642f-41d9-9211-74237ad568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512</TotalTime>
  <Words>1095</Words>
  <Application>Microsoft Office PowerPoint</Application>
  <PresentationFormat>Widescreen</PresentationFormat>
  <Paragraphs>115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Gotham Book</vt:lpstr>
      <vt:lpstr>Gotham-Bold</vt:lpstr>
      <vt:lpstr>Wingdings</vt:lpstr>
      <vt:lpstr>MSU Wordmark design</vt:lpstr>
      <vt:lpstr>Microsoft Excel Worksheet</vt:lpstr>
      <vt:lpstr>CANR Faculty Guide: Understanding the Tenure System</vt:lpstr>
      <vt:lpstr>PowerPoint Presentation</vt:lpstr>
      <vt:lpstr>Probationary Appointments, Continued</vt:lpstr>
      <vt:lpstr>Extending the Tenure Clock</vt:lpstr>
      <vt:lpstr>Extending the Tenure Clock, Continued</vt:lpstr>
      <vt:lpstr>PowerPoint Presentation</vt:lpstr>
      <vt:lpstr>RPT Review Cycle: In the Weeds</vt:lpstr>
      <vt:lpstr>Completing the RPT Dossier</vt:lpstr>
      <vt:lpstr>Completing the RPT Dossier: Responsibility Chart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Chester, Richard A.</dc:creator>
  <cp:lastModifiedBy>Chester, Richard</cp:lastModifiedBy>
  <cp:revision>12</cp:revision>
  <cp:lastPrinted>2018-06-25T19:47:15Z</cp:lastPrinted>
  <dcterms:created xsi:type="dcterms:W3CDTF">2018-06-25T15:36:40Z</dcterms:created>
  <dcterms:modified xsi:type="dcterms:W3CDTF">2026-03-04T21:01:25Z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0x010100E325D6C1B6ED8B4AA51EDD8FABF3A661</vt:lpwstr>
  </property>
</Properties>
</file>